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8"/>
  </p:notesMasterIdLst>
  <p:handoutMasterIdLst>
    <p:handoutMasterId r:id="rId29"/>
  </p:handoutMasterIdLst>
  <p:sldIdLst>
    <p:sldId id="257" r:id="rId5"/>
    <p:sldId id="268" r:id="rId6"/>
    <p:sldId id="389" r:id="rId7"/>
    <p:sldId id="317" r:id="rId8"/>
    <p:sldId id="384" r:id="rId9"/>
    <p:sldId id="279" r:id="rId10"/>
    <p:sldId id="321" r:id="rId11"/>
    <p:sldId id="392" r:id="rId12"/>
    <p:sldId id="405" r:id="rId13"/>
    <p:sldId id="396" r:id="rId14"/>
    <p:sldId id="398" r:id="rId15"/>
    <p:sldId id="399" r:id="rId16"/>
    <p:sldId id="400" r:id="rId17"/>
    <p:sldId id="402" r:id="rId18"/>
    <p:sldId id="403" r:id="rId19"/>
    <p:sldId id="406" r:id="rId20"/>
    <p:sldId id="408" r:id="rId21"/>
    <p:sldId id="407" r:id="rId22"/>
    <p:sldId id="409" r:id="rId23"/>
    <p:sldId id="410" r:id="rId24"/>
    <p:sldId id="404" r:id="rId25"/>
    <p:sldId id="393" r:id="rId26"/>
    <p:sldId id="39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0DF41F-1BB9-44DC-98E5-68EE00D17833}">
          <p14:sldIdLst>
            <p14:sldId id="257"/>
            <p14:sldId id="268"/>
            <p14:sldId id="389"/>
            <p14:sldId id="317"/>
            <p14:sldId id="384"/>
            <p14:sldId id="279"/>
            <p14:sldId id="321"/>
            <p14:sldId id="392"/>
            <p14:sldId id="405"/>
            <p14:sldId id="396"/>
            <p14:sldId id="398"/>
          </p14:sldIdLst>
        </p14:section>
        <p14:section name="Untitled Section" id="{55560187-1602-43D4-AA51-DA5DC7039997}">
          <p14:sldIdLst>
            <p14:sldId id="399"/>
            <p14:sldId id="400"/>
            <p14:sldId id="402"/>
            <p14:sldId id="403"/>
            <p14:sldId id="406"/>
            <p14:sldId id="408"/>
            <p14:sldId id="407"/>
            <p14:sldId id="409"/>
            <p14:sldId id="410"/>
            <p14:sldId id="404"/>
            <p14:sldId id="393"/>
            <p14:sldId id="391"/>
          </p14:sldIdLst>
        </p14:section>
      </p14:sectionLst>
    </p:ex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BAFB"/>
    <a:srgbClr val="FFFFFF"/>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8" autoAdjust="0"/>
    <p:restoredTop sz="93725" autoAdjust="0"/>
  </p:normalViewPr>
  <p:slideViewPr>
    <p:cSldViewPr snapToGrid="0">
      <p:cViewPr varScale="1">
        <p:scale>
          <a:sx n="78" d="100"/>
          <a:sy n="78" d="100"/>
        </p:scale>
        <p:origin x="82" y="163"/>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1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ata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764906-5933-4444-AEA9-C09DC7A83E45}"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81CA9114-BDDC-45E4-9EDD-C770109A9C03}">
      <dgm:prSet/>
      <dgm:spPr/>
      <dgm:t>
        <a:bodyPr/>
        <a:lstStyle/>
        <a:p>
          <a:r>
            <a:rPr lang="en-US" dirty="0">
              <a:latin typeface="Times New Roman" panose="02020603050405020304" pitchFamily="18" charset="0"/>
              <a:cs typeface="Times New Roman" panose="02020603050405020304" pitchFamily="18" charset="0"/>
            </a:rPr>
            <a:t>Background and Motivation</a:t>
          </a:r>
        </a:p>
      </dgm:t>
    </dgm:pt>
    <dgm:pt modelId="{4C43FDDD-4FD8-458F-B3A5-44483BB4A2FE}" type="parTrans" cxnId="{A1BBAAEB-C8F1-4252-8380-A2F2FB15B76E}">
      <dgm:prSet/>
      <dgm:spPr/>
      <dgm:t>
        <a:bodyPr/>
        <a:lstStyle/>
        <a:p>
          <a:endParaRPr lang="en-US"/>
        </a:p>
      </dgm:t>
    </dgm:pt>
    <dgm:pt modelId="{ED45DC57-93F5-413E-BF87-1E0645B86ACA}" type="sibTrans" cxnId="{A1BBAAEB-C8F1-4252-8380-A2F2FB15B76E}">
      <dgm:prSet/>
      <dgm:spPr/>
      <dgm:t>
        <a:bodyPr/>
        <a:lstStyle/>
        <a:p>
          <a:endParaRPr lang="en-US"/>
        </a:p>
      </dgm:t>
    </dgm:pt>
    <dgm:pt modelId="{EF1955C8-B41E-4B52-B12A-569ACAF14DB0}">
      <dgm:prSet/>
      <dgm:spPr/>
      <dgm:t>
        <a:bodyPr/>
        <a:lstStyle/>
        <a:p>
          <a:r>
            <a:rPr lang="en-US" dirty="0">
              <a:latin typeface="Times New Roman" panose="02020603050405020304" pitchFamily="18" charset="0"/>
              <a:cs typeface="Times New Roman" panose="02020603050405020304" pitchFamily="18" charset="0"/>
            </a:rPr>
            <a:t>Problem Statement </a:t>
          </a:r>
        </a:p>
      </dgm:t>
    </dgm:pt>
    <dgm:pt modelId="{54F3A6ED-7681-41BE-A11F-0442AEFB88B8}" type="parTrans" cxnId="{FFD003DB-237E-42C2-8909-FB4DAD59B6C8}">
      <dgm:prSet/>
      <dgm:spPr/>
      <dgm:t>
        <a:bodyPr/>
        <a:lstStyle/>
        <a:p>
          <a:endParaRPr lang="en-US"/>
        </a:p>
      </dgm:t>
    </dgm:pt>
    <dgm:pt modelId="{AAC099A7-43BF-4627-B427-CF713A13D6BD}" type="sibTrans" cxnId="{FFD003DB-237E-42C2-8909-FB4DAD59B6C8}">
      <dgm:prSet/>
      <dgm:spPr/>
      <dgm:t>
        <a:bodyPr/>
        <a:lstStyle/>
        <a:p>
          <a:endParaRPr lang="en-US"/>
        </a:p>
      </dgm:t>
    </dgm:pt>
    <dgm:pt modelId="{9615CDD9-1E6B-406F-B64D-49E78A066805}">
      <dgm:prSet/>
      <dgm:spPr/>
      <dgm:t>
        <a:bodyPr/>
        <a:lstStyle/>
        <a:p>
          <a:r>
            <a:rPr lang="en-US" dirty="0">
              <a:latin typeface="Times New Roman" panose="02020603050405020304" pitchFamily="18" charset="0"/>
              <a:cs typeface="Times New Roman" panose="02020603050405020304" pitchFamily="18" charset="0"/>
            </a:rPr>
            <a:t>Project Proposal</a:t>
          </a:r>
        </a:p>
      </dgm:t>
    </dgm:pt>
    <dgm:pt modelId="{068F737C-7791-40B6-ABE2-E37F29ED404F}" type="parTrans" cxnId="{BED33F53-E591-48BB-A1F8-82E6F68F2EE7}">
      <dgm:prSet/>
      <dgm:spPr/>
      <dgm:t>
        <a:bodyPr/>
        <a:lstStyle/>
        <a:p>
          <a:endParaRPr lang="en-US"/>
        </a:p>
      </dgm:t>
    </dgm:pt>
    <dgm:pt modelId="{FA39D6B1-7B9D-4CBB-9DC1-4B15BD9ECC1B}" type="sibTrans" cxnId="{BED33F53-E591-48BB-A1F8-82E6F68F2EE7}">
      <dgm:prSet/>
      <dgm:spPr/>
      <dgm:t>
        <a:bodyPr/>
        <a:lstStyle/>
        <a:p>
          <a:endParaRPr lang="en-US"/>
        </a:p>
      </dgm:t>
    </dgm:pt>
    <dgm:pt modelId="{844F4D0A-A978-4236-BA49-FC4E6DCEBBDF}">
      <dgm:prSet/>
      <dgm:spPr/>
      <dgm:t>
        <a:bodyPr/>
        <a:lstStyle/>
        <a:p>
          <a:r>
            <a:rPr lang="en-US" dirty="0">
              <a:latin typeface="Times New Roman" panose="02020603050405020304" pitchFamily="18" charset="0"/>
              <a:cs typeface="Times New Roman" panose="02020603050405020304" pitchFamily="18" charset="0"/>
            </a:rPr>
            <a:t>Analysis Questions</a:t>
          </a:r>
        </a:p>
      </dgm:t>
    </dgm:pt>
    <dgm:pt modelId="{CB9ADD03-DBA5-403B-9611-B4CBD10350C4}" type="parTrans" cxnId="{F1792E50-3E93-4EDE-8A2A-DBF5194579DA}">
      <dgm:prSet/>
      <dgm:spPr/>
      <dgm:t>
        <a:bodyPr/>
        <a:lstStyle/>
        <a:p>
          <a:endParaRPr lang="en-US"/>
        </a:p>
      </dgm:t>
    </dgm:pt>
    <dgm:pt modelId="{43B0D04D-95BB-4EAE-9B2D-9D6A412589AD}" type="sibTrans" cxnId="{F1792E50-3E93-4EDE-8A2A-DBF5194579DA}">
      <dgm:prSet/>
      <dgm:spPr/>
      <dgm:t>
        <a:bodyPr/>
        <a:lstStyle/>
        <a:p>
          <a:endParaRPr lang="en-US"/>
        </a:p>
      </dgm:t>
    </dgm:pt>
    <dgm:pt modelId="{E646975A-8431-4DE5-8286-006AD9AA3181}">
      <dgm:prSet/>
      <dgm:spPr/>
      <dgm:t>
        <a:bodyPr/>
        <a:lstStyle/>
        <a:p>
          <a:r>
            <a:rPr lang="en-US" dirty="0">
              <a:latin typeface="Times New Roman" panose="02020603050405020304" pitchFamily="18" charset="0"/>
              <a:cs typeface="Times New Roman" panose="02020603050405020304" pitchFamily="18" charset="0"/>
            </a:rPr>
            <a:t>Dataset</a:t>
          </a:r>
        </a:p>
      </dgm:t>
    </dgm:pt>
    <dgm:pt modelId="{30F2CFEA-2E2F-43B5-A7D6-A45F72130528}" type="parTrans" cxnId="{B1168D08-4C2A-4534-8618-5145B2523F1B}">
      <dgm:prSet/>
      <dgm:spPr/>
      <dgm:t>
        <a:bodyPr/>
        <a:lstStyle/>
        <a:p>
          <a:endParaRPr lang="en-US"/>
        </a:p>
      </dgm:t>
    </dgm:pt>
    <dgm:pt modelId="{B6FA2ED4-AB7B-4529-B9AF-ED542C6833F2}" type="sibTrans" cxnId="{B1168D08-4C2A-4534-8618-5145B2523F1B}">
      <dgm:prSet/>
      <dgm:spPr/>
      <dgm:t>
        <a:bodyPr/>
        <a:lstStyle/>
        <a:p>
          <a:endParaRPr lang="en-US"/>
        </a:p>
      </dgm:t>
    </dgm:pt>
    <dgm:pt modelId="{7D021B34-73E5-4E12-A69A-968C88CCA1BC}">
      <dgm:prSet/>
      <dgm:spPr/>
      <dgm:t>
        <a:bodyPr/>
        <a:lstStyle/>
        <a:p>
          <a:r>
            <a:rPr lang="en-US" dirty="0">
              <a:latin typeface="Times New Roman" panose="02020603050405020304" pitchFamily="18" charset="0"/>
              <a:cs typeface="Times New Roman" panose="02020603050405020304" pitchFamily="18" charset="0"/>
            </a:rPr>
            <a:t>Questions for Analysis</a:t>
          </a:r>
        </a:p>
      </dgm:t>
    </dgm:pt>
    <dgm:pt modelId="{15AF5165-6036-49A4-9F99-4B375690CD05}" type="parTrans" cxnId="{B3CE3BE4-5C90-42D0-BA55-8602E754629F}">
      <dgm:prSet/>
      <dgm:spPr/>
      <dgm:t>
        <a:bodyPr/>
        <a:lstStyle/>
        <a:p>
          <a:endParaRPr lang="en-CA"/>
        </a:p>
      </dgm:t>
    </dgm:pt>
    <dgm:pt modelId="{B974A232-983B-4A80-8203-66DE8E0C5805}" type="sibTrans" cxnId="{B3CE3BE4-5C90-42D0-BA55-8602E754629F}">
      <dgm:prSet/>
      <dgm:spPr/>
      <dgm:t>
        <a:bodyPr/>
        <a:lstStyle/>
        <a:p>
          <a:endParaRPr lang="en-CA"/>
        </a:p>
      </dgm:t>
    </dgm:pt>
    <dgm:pt modelId="{6AC6B65A-0CF5-4210-B7C4-33E1DD1099F3}">
      <dgm:prSet/>
      <dgm:spPr/>
      <dgm:t>
        <a:bodyPr/>
        <a:lstStyle/>
        <a:p>
          <a:r>
            <a:rPr lang="en-US" dirty="0">
              <a:latin typeface="Times New Roman" panose="02020603050405020304" pitchFamily="18" charset="0"/>
              <a:cs typeface="Times New Roman" panose="02020603050405020304" pitchFamily="18" charset="0"/>
            </a:rPr>
            <a:t>Conclusion</a:t>
          </a:r>
        </a:p>
      </dgm:t>
    </dgm:pt>
    <dgm:pt modelId="{9BF40903-2922-43A9-B428-C258C17028C3}" type="parTrans" cxnId="{C80C94EF-0A05-40C8-86B2-62729BD0B261}">
      <dgm:prSet/>
      <dgm:spPr/>
      <dgm:t>
        <a:bodyPr/>
        <a:lstStyle/>
        <a:p>
          <a:endParaRPr lang="en-CA"/>
        </a:p>
      </dgm:t>
    </dgm:pt>
    <dgm:pt modelId="{3040654F-EB6C-44E1-9697-28FF7995C2AA}" type="sibTrans" cxnId="{C80C94EF-0A05-40C8-86B2-62729BD0B261}">
      <dgm:prSet/>
      <dgm:spPr/>
      <dgm:t>
        <a:bodyPr/>
        <a:lstStyle/>
        <a:p>
          <a:endParaRPr lang="en-CA"/>
        </a:p>
      </dgm:t>
    </dgm:pt>
    <dgm:pt modelId="{D1E9BBB3-E856-4568-AB02-8ED19937E81D}">
      <dgm:prSet/>
      <dgm:spPr/>
      <dgm:t>
        <a:bodyPr/>
        <a:lstStyle/>
        <a:p>
          <a:r>
            <a:rPr lang="en-US" dirty="0">
              <a:latin typeface="Times New Roman" panose="02020603050405020304" pitchFamily="18" charset="0"/>
              <a:cs typeface="Times New Roman" panose="02020603050405020304" pitchFamily="18" charset="0"/>
            </a:rPr>
            <a:t>Recommendations</a:t>
          </a:r>
        </a:p>
      </dgm:t>
    </dgm:pt>
    <dgm:pt modelId="{A2A55BB9-0515-4273-B682-C8FD90483035}" type="parTrans" cxnId="{75F04C9A-AF4E-4AB5-8A8A-A710CDD9158D}">
      <dgm:prSet/>
      <dgm:spPr/>
      <dgm:t>
        <a:bodyPr/>
        <a:lstStyle/>
        <a:p>
          <a:endParaRPr lang="en-CA"/>
        </a:p>
      </dgm:t>
    </dgm:pt>
    <dgm:pt modelId="{436D7F72-D074-42D1-959C-12FE4D70CC08}" type="sibTrans" cxnId="{75F04C9A-AF4E-4AB5-8A8A-A710CDD9158D}">
      <dgm:prSet/>
      <dgm:spPr/>
      <dgm:t>
        <a:bodyPr/>
        <a:lstStyle/>
        <a:p>
          <a:endParaRPr lang="en-CA"/>
        </a:p>
      </dgm:t>
    </dgm:pt>
    <dgm:pt modelId="{522D7373-B63A-42EF-9DCB-4A07CC7E75DD}">
      <dgm:prSet/>
      <dgm:spPr/>
      <dgm:t>
        <a:bodyPr/>
        <a:lstStyle/>
        <a:p>
          <a:r>
            <a:rPr lang="en-US" dirty="0">
              <a:latin typeface="Times New Roman" panose="02020603050405020304" pitchFamily="18" charset="0"/>
              <a:cs typeface="Times New Roman" panose="02020603050405020304" pitchFamily="18" charset="0"/>
            </a:rPr>
            <a:t>Exploratory Data Analysis</a:t>
          </a:r>
        </a:p>
      </dgm:t>
    </dgm:pt>
    <dgm:pt modelId="{83F54193-67C4-47A2-BD82-7CFC0E8D6D08}" type="parTrans" cxnId="{E334F122-B494-4FD9-868C-45B3459E2F5C}">
      <dgm:prSet/>
      <dgm:spPr/>
      <dgm:t>
        <a:bodyPr/>
        <a:lstStyle/>
        <a:p>
          <a:endParaRPr lang="en-US"/>
        </a:p>
      </dgm:t>
    </dgm:pt>
    <dgm:pt modelId="{9F8264FE-B443-40F4-8B83-4DD252F0D2DD}" type="sibTrans" cxnId="{E334F122-B494-4FD9-868C-45B3459E2F5C}">
      <dgm:prSet/>
      <dgm:spPr/>
      <dgm:t>
        <a:bodyPr/>
        <a:lstStyle/>
        <a:p>
          <a:endParaRPr lang="en-US"/>
        </a:p>
      </dgm:t>
    </dgm:pt>
    <dgm:pt modelId="{90F12174-06B6-4759-A903-660CF3F2C4B8}">
      <dgm:prSet/>
      <dgm:spPr/>
      <dgm:t>
        <a:bodyPr/>
        <a:lstStyle/>
        <a:p>
          <a:r>
            <a:rPr lang="en-US" dirty="0">
              <a:latin typeface="Times New Roman" panose="02020603050405020304" pitchFamily="18" charset="0"/>
              <a:cs typeface="Times New Roman" panose="02020603050405020304" pitchFamily="18" charset="0"/>
            </a:rPr>
            <a:t>Data Cleaning</a:t>
          </a:r>
        </a:p>
      </dgm:t>
    </dgm:pt>
    <dgm:pt modelId="{3AE4DAD5-0D24-415F-AB95-7A854843D533}" type="parTrans" cxnId="{DA5F99ED-37F6-4093-B584-77FC1539FEE3}">
      <dgm:prSet/>
      <dgm:spPr/>
      <dgm:t>
        <a:bodyPr/>
        <a:lstStyle/>
        <a:p>
          <a:endParaRPr lang="en-US"/>
        </a:p>
      </dgm:t>
    </dgm:pt>
    <dgm:pt modelId="{4B94AE67-0781-4A4D-9942-4164DA42AAAF}" type="sibTrans" cxnId="{DA5F99ED-37F6-4093-B584-77FC1539FEE3}">
      <dgm:prSet/>
      <dgm:spPr/>
      <dgm:t>
        <a:bodyPr/>
        <a:lstStyle/>
        <a:p>
          <a:endParaRPr lang="en-US"/>
        </a:p>
      </dgm:t>
    </dgm:pt>
    <dgm:pt modelId="{283E537B-56E8-4A3F-B2EE-E17625832B62}">
      <dgm:prSet/>
      <dgm:spPr/>
      <dgm:t>
        <a:bodyPr/>
        <a:lstStyle/>
        <a:p>
          <a:r>
            <a:rPr lang="en-US" dirty="0">
              <a:latin typeface="Times New Roman" panose="02020603050405020304" pitchFamily="18" charset="0"/>
              <a:cs typeface="Times New Roman" panose="02020603050405020304" pitchFamily="18" charset="0"/>
            </a:rPr>
            <a:t>Data Transformation</a:t>
          </a:r>
        </a:p>
      </dgm:t>
    </dgm:pt>
    <dgm:pt modelId="{3E91F0EF-D482-4B60-B1FC-AC553E6C203C}" type="parTrans" cxnId="{ACFDA553-1408-4F20-8988-10A377C4CECA}">
      <dgm:prSet/>
      <dgm:spPr/>
      <dgm:t>
        <a:bodyPr/>
        <a:lstStyle/>
        <a:p>
          <a:endParaRPr lang="en-US"/>
        </a:p>
      </dgm:t>
    </dgm:pt>
    <dgm:pt modelId="{8B87AA58-C24A-483B-97A1-203FBAE22DF2}" type="sibTrans" cxnId="{ACFDA553-1408-4F20-8988-10A377C4CECA}">
      <dgm:prSet/>
      <dgm:spPr/>
      <dgm:t>
        <a:bodyPr/>
        <a:lstStyle/>
        <a:p>
          <a:endParaRPr lang="en-US"/>
        </a:p>
      </dgm:t>
    </dgm:pt>
    <dgm:pt modelId="{E94C1942-F86B-457E-A3D1-FC79B1E7A69B}">
      <dgm:prSet/>
      <dgm:spPr/>
      <dgm:t>
        <a:bodyPr/>
        <a:lstStyle/>
        <a:p>
          <a:r>
            <a:rPr lang="en-US" dirty="0">
              <a:latin typeface="Times New Roman" panose="02020603050405020304" pitchFamily="18" charset="0"/>
              <a:cs typeface="Times New Roman" panose="02020603050405020304" pitchFamily="18" charset="0"/>
            </a:rPr>
            <a:t>Data Visualization</a:t>
          </a:r>
        </a:p>
      </dgm:t>
    </dgm:pt>
    <dgm:pt modelId="{8721E898-75C6-49BA-94AB-53FF9FDF79D8}" type="parTrans" cxnId="{7F24DE0C-EB13-419A-88FA-B81036800C12}">
      <dgm:prSet/>
      <dgm:spPr/>
      <dgm:t>
        <a:bodyPr/>
        <a:lstStyle/>
        <a:p>
          <a:endParaRPr lang="en-US"/>
        </a:p>
      </dgm:t>
    </dgm:pt>
    <dgm:pt modelId="{854E4F67-9114-4388-BED8-FBDCD99A2C16}" type="sibTrans" cxnId="{7F24DE0C-EB13-419A-88FA-B81036800C12}">
      <dgm:prSet/>
      <dgm:spPr/>
      <dgm:t>
        <a:bodyPr/>
        <a:lstStyle/>
        <a:p>
          <a:endParaRPr lang="en-US"/>
        </a:p>
      </dgm:t>
    </dgm:pt>
    <dgm:pt modelId="{3C129AE2-3085-41D6-A111-C0B0B8921BD3}">
      <dgm:prSet/>
      <dgm:spPr/>
      <dgm:t>
        <a:bodyPr/>
        <a:lstStyle/>
        <a:p>
          <a:r>
            <a:rPr lang="en-US" dirty="0">
              <a:latin typeface="Times New Roman" panose="02020603050405020304" pitchFamily="18" charset="0"/>
              <a:cs typeface="Times New Roman" panose="02020603050405020304" pitchFamily="18" charset="0"/>
            </a:rPr>
            <a:t>References</a:t>
          </a:r>
        </a:p>
      </dgm:t>
    </dgm:pt>
    <dgm:pt modelId="{A673719A-9FCA-4568-B20C-81C4C8F00F3E}" type="parTrans" cxnId="{39D47ACD-9030-4881-86FD-A7CC3D04C34B}">
      <dgm:prSet/>
      <dgm:spPr/>
      <dgm:t>
        <a:bodyPr/>
        <a:lstStyle/>
        <a:p>
          <a:endParaRPr lang="en-US"/>
        </a:p>
      </dgm:t>
    </dgm:pt>
    <dgm:pt modelId="{C03B6BCE-2672-4F23-B911-6F11284D8DF2}" type="sibTrans" cxnId="{39D47ACD-9030-4881-86FD-A7CC3D04C34B}">
      <dgm:prSet/>
      <dgm:spPr/>
      <dgm:t>
        <a:bodyPr/>
        <a:lstStyle/>
        <a:p>
          <a:endParaRPr lang="en-US"/>
        </a:p>
      </dgm:t>
    </dgm:pt>
    <dgm:pt modelId="{D1ACBBF4-235E-4801-9690-D96AD91E6E08}" type="pres">
      <dgm:prSet presAssocID="{0B764906-5933-4444-AEA9-C09DC7A83E45}" presName="vert0" presStyleCnt="0">
        <dgm:presLayoutVars>
          <dgm:dir/>
          <dgm:animOne val="branch"/>
          <dgm:animLvl val="lvl"/>
        </dgm:presLayoutVars>
      </dgm:prSet>
      <dgm:spPr/>
    </dgm:pt>
    <dgm:pt modelId="{E0F508F5-E90C-449E-8708-36BA4EA95D4C}" type="pres">
      <dgm:prSet presAssocID="{81CA9114-BDDC-45E4-9EDD-C770109A9C03}" presName="thickLine" presStyleLbl="alignNode1" presStyleIdx="0" presStyleCnt="13"/>
      <dgm:spPr/>
    </dgm:pt>
    <dgm:pt modelId="{FE606979-DFAB-400B-8496-598E8D673007}" type="pres">
      <dgm:prSet presAssocID="{81CA9114-BDDC-45E4-9EDD-C770109A9C03}" presName="horz1" presStyleCnt="0"/>
      <dgm:spPr/>
    </dgm:pt>
    <dgm:pt modelId="{803D2361-6072-4347-9F57-2A72848A55C0}" type="pres">
      <dgm:prSet presAssocID="{81CA9114-BDDC-45E4-9EDD-C770109A9C03}" presName="tx1" presStyleLbl="revTx" presStyleIdx="0" presStyleCnt="13"/>
      <dgm:spPr/>
    </dgm:pt>
    <dgm:pt modelId="{8D05D9A5-6005-4EC6-BCE3-B50CD2ED0E3E}" type="pres">
      <dgm:prSet presAssocID="{81CA9114-BDDC-45E4-9EDD-C770109A9C03}" presName="vert1" presStyleCnt="0"/>
      <dgm:spPr/>
    </dgm:pt>
    <dgm:pt modelId="{FAA1AAFD-C1F3-4ADF-8C47-D56DE05DDF06}" type="pres">
      <dgm:prSet presAssocID="{EF1955C8-B41E-4B52-B12A-569ACAF14DB0}" presName="thickLine" presStyleLbl="alignNode1" presStyleIdx="1" presStyleCnt="13"/>
      <dgm:spPr/>
    </dgm:pt>
    <dgm:pt modelId="{6D275C01-13CB-40E7-BD7C-ADE2D5AAA763}" type="pres">
      <dgm:prSet presAssocID="{EF1955C8-B41E-4B52-B12A-569ACAF14DB0}" presName="horz1" presStyleCnt="0"/>
      <dgm:spPr/>
    </dgm:pt>
    <dgm:pt modelId="{B36CF7A3-D3EC-4EC5-BEE8-9595B328B3DE}" type="pres">
      <dgm:prSet presAssocID="{EF1955C8-B41E-4B52-B12A-569ACAF14DB0}" presName="tx1" presStyleLbl="revTx" presStyleIdx="1" presStyleCnt="13"/>
      <dgm:spPr/>
    </dgm:pt>
    <dgm:pt modelId="{DFF4440B-409F-480F-B54E-DDFB695253DE}" type="pres">
      <dgm:prSet presAssocID="{EF1955C8-B41E-4B52-B12A-569ACAF14DB0}" presName="vert1" presStyleCnt="0"/>
      <dgm:spPr/>
    </dgm:pt>
    <dgm:pt modelId="{33A98A4C-D1E3-4A29-BB84-22290A32A4C9}" type="pres">
      <dgm:prSet presAssocID="{9615CDD9-1E6B-406F-B64D-49E78A066805}" presName="thickLine" presStyleLbl="alignNode1" presStyleIdx="2" presStyleCnt="13"/>
      <dgm:spPr/>
    </dgm:pt>
    <dgm:pt modelId="{C37782E2-4CA6-49E1-B45A-DDF31255A068}" type="pres">
      <dgm:prSet presAssocID="{9615CDD9-1E6B-406F-B64D-49E78A066805}" presName="horz1" presStyleCnt="0"/>
      <dgm:spPr/>
    </dgm:pt>
    <dgm:pt modelId="{1AE80468-0148-4232-8E39-8872F2D7ACB3}" type="pres">
      <dgm:prSet presAssocID="{9615CDD9-1E6B-406F-B64D-49E78A066805}" presName="tx1" presStyleLbl="revTx" presStyleIdx="2" presStyleCnt="13"/>
      <dgm:spPr/>
    </dgm:pt>
    <dgm:pt modelId="{B38B39FC-9E99-4839-8C61-0F26A66521F1}" type="pres">
      <dgm:prSet presAssocID="{9615CDD9-1E6B-406F-B64D-49E78A066805}" presName="vert1" presStyleCnt="0"/>
      <dgm:spPr/>
    </dgm:pt>
    <dgm:pt modelId="{4F26DCE3-DD33-4AA5-82C1-A3C4F7207F9F}" type="pres">
      <dgm:prSet presAssocID="{844F4D0A-A978-4236-BA49-FC4E6DCEBBDF}" presName="thickLine" presStyleLbl="alignNode1" presStyleIdx="3" presStyleCnt="13"/>
      <dgm:spPr/>
    </dgm:pt>
    <dgm:pt modelId="{4E0C5159-9138-483C-A295-8BC42D477A2A}" type="pres">
      <dgm:prSet presAssocID="{844F4D0A-A978-4236-BA49-FC4E6DCEBBDF}" presName="horz1" presStyleCnt="0"/>
      <dgm:spPr/>
    </dgm:pt>
    <dgm:pt modelId="{FA0DF109-2D10-4B0C-BF63-E5D5D9067082}" type="pres">
      <dgm:prSet presAssocID="{844F4D0A-A978-4236-BA49-FC4E6DCEBBDF}" presName="tx1" presStyleLbl="revTx" presStyleIdx="3" presStyleCnt="13"/>
      <dgm:spPr/>
    </dgm:pt>
    <dgm:pt modelId="{CF943CE5-335F-4F63-B801-FAA559A78C22}" type="pres">
      <dgm:prSet presAssocID="{844F4D0A-A978-4236-BA49-FC4E6DCEBBDF}" presName="vert1" presStyleCnt="0"/>
      <dgm:spPr/>
    </dgm:pt>
    <dgm:pt modelId="{D2F06BA2-759B-425A-9ED6-78ECBBA86D9E}" type="pres">
      <dgm:prSet presAssocID="{E646975A-8431-4DE5-8286-006AD9AA3181}" presName="thickLine" presStyleLbl="alignNode1" presStyleIdx="4" presStyleCnt="13"/>
      <dgm:spPr/>
    </dgm:pt>
    <dgm:pt modelId="{0FD78C42-F5CD-436F-ADF2-4E69D2F90834}" type="pres">
      <dgm:prSet presAssocID="{E646975A-8431-4DE5-8286-006AD9AA3181}" presName="horz1" presStyleCnt="0"/>
      <dgm:spPr/>
    </dgm:pt>
    <dgm:pt modelId="{F748AC10-5DFB-41AF-ACAD-9BB1E2A241BF}" type="pres">
      <dgm:prSet presAssocID="{E646975A-8431-4DE5-8286-006AD9AA3181}" presName="tx1" presStyleLbl="revTx" presStyleIdx="4" presStyleCnt="13"/>
      <dgm:spPr/>
    </dgm:pt>
    <dgm:pt modelId="{F03BE379-7600-4452-BB2E-7AA63B5F5143}" type="pres">
      <dgm:prSet presAssocID="{E646975A-8431-4DE5-8286-006AD9AA3181}" presName="vert1" presStyleCnt="0"/>
      <dgm:spPr/>
    </dgm:pt>
    <dgm:pt modelId="{DC6FAD4B-A875-4A1A-91D8-E3EB4FF4FF41}" type="pres">
      <dgm:prSet presAssocID="{7D021B34-73E5-4E12-A69A-968C88CCA1BC}" presName="thickLine" presStyleLbl="alignNode1" presStyleIdx="5" presStyleCnt="13"/>
      <dgm:spPr/>
    </dgm:pt>
    <dgm:pt modelId="{98DD383A-E329-480D-A6F9-7CF75607BD43}" type="pres">
      <dgm:prSet presAssocID="{7D021B34-73E5-4E12-A69A-968C88CCA1BC}" presName="horz1" presStyleCnt="0"/>
      <dgm:spPr/>
    </dgm:pt>
    <dgm:pt modelId="{B379E3AE-D33A-44C4-A8BC-011CE8EDC5A2}" type="pres">
      <dgm:prSet presAssocID="{7D021B34-73E5-4E12-A69A-968C88CCA1BC}" presName="tx1" presStyleLbl="revTx" presStyleIdx="5" presStyleCnt="13"/>
      <dgm:spPr/>
    </dgm:pt>
    <dgm:pt modelId="{3ABBFADC-1062-47EF-B6E5-809A54A89CE6}" type="pres">
      <dgm:prSet presAssocID="{7D021B34-73E5-4E12-A69A-968C88CCA1BC}" presName="vert1" presStyleCnt="0"/>
      <dgm:spPr/>
    </dgm:pt>
    <dgm:pt modelId="{B4541578-5CCA-427F-B1F1-A7B9B346BB45}" type="pres">
      <dgm:prSet presAssocID="{522D7373-B63A-42EF-9DCB-4A07CC7E75DD}" presName="thickLine" presStyleLbl="alignNode1" presStyleIdx="6" presStyleCnt="13"/>
      <dgm:spPr/>
    </dgm:pt>
    <dgm:pt modelId="{5105761D-9428-44AE-863E-EA33D9E0C4CE}" type="pres">
      <dgm:prSet presAssocID="{522D7373-B63A-42EF-9DCB-4A07CC7E75DD}" presName="horz1" presStyleCnt="0"/>
      <dgm:spPr/>
    </dgm:pt>
    <dgm:pt modelId="{C35B4131-A10B-47B4-8778-2AAD6A4B64F8}" type="pres">
      <dgm:prSet presAssocID="{522D7373-B63A-42EF-9DCB-4A07CC7E75DD}" presName="tx1" presStyleLbl="revTx" presStyleIdx="6" presStyleCnt="13"/>
      <dgm:spPr/>
    </dgm:pt>
    <dgm:pt modelId="{9C280DDD-F655-4C9C-AAA8-EEECCA1F2FBA}" type="pres">
      <dgm:prSet presAssocID="{522D7373-B63A-42EF-9DCB-4A07CC7E75DD}" presName="vert1" presStyleCnt="0"/>
      <dgm:spPr/>
    </dgm:pt>
    <dgm:pt modelId="{5FFB2950-5938-445D-9B3D-502187D3CE38}" type="pres">
      <dgm:prSet presAssocID="{90F12174-06B6-4759-A903-660CF3F2C4B8}" presName="thickLine" presStyleLbl="alignNode1" presStyleIdx="7" presStyleCnt="13"/>
      <dgm:spPr/>
    </dgm:pt>
    <dgm:pt modelId="{1D076342-15CB-4E77-8B85-93CC2C2F0835}" type="pres">
      <dgm:prSet presAssocID="{90F12174-06B6-4759-A903-660CF3F2C4B8}" presName="horz1" presStyleCnt="0"/>
      <dgm:spPr/>
    </dgm:pt>
    <dgm:pt modelId="{1901C6EA-12CB-4E92-A2E3-0AEFE16A8F47}" type="pres">
      <dgm:prSet presAssocID="{90F12174-06B6-4759-A903-660CF3F2C4B8}" presName="tx1" presStyleLbl="revTx" presStyleIdx="7" presStyleCnt="13"/>
      <dgm:spPr/>
    </dgm:pt>
    <dgm:pt modelId="{BE7CBA06-8876-4429-AC02-5D2078462633}" type="pres">
      <dgm:prSet presAssocID="{90F12174-06B6-4759-A903-660CF3F2C4B8}" presName="vert1" presStyleCnt="0"/>
      <dgm:spPr/>
    </dgm:pt>
    <dgm:pt modelId="{60FAE697-ABB6-4B20-A688-5AE0EF659927}" type="pres">
      <dgm:prSet presAssocID="{283E537B-56E8-4A3F-B2EE-E17625832B62}" presName="thickLine" presStyleLbl="alignNode1" presStyleIdx="8" presStyleCnt="13"/>
      <dgm:spPr/>
    </dgm:pt>
    <dgm:pt modelId="{D29FEE14-68DB-4158-B74A-0502936F320B}" type="pres">
      <dgm:prSet presAssocID="{283E537B-56E8-4A3F-B2EE-E17625832B62}" presName="horz1" presStyleCnt="0"/>
      <dgm:spPr/>
    </dgm:pt>
    <dgm:pt modelId="{3218A496-105A-4CB1-81EA-B3D29D83100A}" type="pres">
      <dgm:prSet presAssocID="{283E537B-56E8-4A3F-B2EE-E17625832B62}" presName="tx1" presStyleLbl="revTx" presStyleIdx="8" presStyleCnt="13"/>
      <dgm:spPr/>
    </dgm:pt>
    <dgm:pt modelId="{3D696561-F6AF-415D-BCF0-0D3A27A881D1}" type="pres">
      <dgm:prSet presAssocID="{283E537B-56E8-4A3F-B2EE-E17625832B62}" presName="vert1" presStyleCnt="0"/>
      <dgm:spPr/>
    </dgm:pt>
    <dgm:pt modelId="{5229AFF9-C52F-4A92-860B-A54F6D94B5CC}" type="pres">
      <dgm:prSet presAssocID="{E94C1942-F86B-457E-A3D1-FC79B1E7A69B}" presName="thickLine" presStyleLbl="alignNode1" presStyleIdx="9" presStyleCnt="13"/>
      <dgm:spPr/>
    </dgm:pt>
    <dgm:pt modelId="{25695877-5B55-4851-9736-894A47088380}" type="pres">
      <dgm:prSet presAssocID="{E94C1942-F86B-457E-A3D1-FC79B1E7A69B}" presName="horz1" presStyleCnt="0"/>
      <dgm:spPr/>
    </dgm:pt>
    <dgm:pt modelId="{5AC4CE1A-70E6-49C0-940D-C8DB57810908}" type="pres">
      <dgm:prSet presAssocID="{E94C1942-F86B-457E-A3D1-FC79B1E7A69B}" presName="tx1" presStyleLbl="revTx" presStyleIdx="9" presStyleCnt="13"/>
      <dgm:spPr/>
    </dgm:pt>
    <dgm:pt modelId="{8A6DB86F-88B6-432E-ADBE-080142BE9570}" type="pres">
      <dgm:prSet presAssocID="{E94C1942-F86B-457E-A3D1-FC79B1E7A69B}" presName="vert1" presStyleCnt="0"/>
      <dgm:spPr/>
    </dgm:pt>
    <dgm:pt modelId="{FEB0A2FD-87C0-4CA9-81BE-56586AE8B1CF}" type="pres">
      <dgm:prSet presAssocID="{6AC6B65A-0CF5-4210-B7C4-33E1DD1099F3}" presName="thickLine" presStyleLbl="alignNode1" presStyleIdx="10" presStyleCnt="13"/>
      <dgm:spPr/>
    </dgm:pt>
    <dgm:pt modelId="{804A3459-C050-403B-961A-57B9033286EF}" type="pres">
      <dgm:prSet presAssocID="{6AC6B65A-0CF5-4210-B7C4-33E1DD1099F3}" presName="horz1" presStyleCnt="0"/>
      <dgm:spPr/>
    </dgm:pt>
    <dgm:pt modelId="{E1D5FEB9-F58D-48A3-80DF-5F59F3F197C5}" type="pres">
      <dgm:prSet presAssocID="{6AC6B65A-0CF5-4210-B7C4-33E1DD1099F3}" presName="tx1" presStyleLbl="revTx" presStyleIdx="10" presStyleCnt="13"/>
      <dgm:spPr/>
    </dgm:pt>
    <dgm:pt modelId="{B322F72D-D457-4AD1-97BA-3B311DE9C44C}" type="pres">
      <dgm:prSet presAssocID="{6AC6B65A-0CF5-4210-B7C4-33E1DD1099F3}" presName="vert1" presStyleCnt="0"/>
      <dgm:spPr/>
    </dgm:pt>
    <dgm:pt modelId="{07AE54CE-F04A-41C4-BBCA-E8E818A41710}" type="pres">
      <dgm:prSet presAssocID="{D1E9BBB3-E856-4568-AB02-8ED19937E81D}" presName="thickLine" presStyleLbl="alignNode1" presStyleIdx="11" presStyleCnt="13"/>
      <dgm:spPr/>
    </dgm:pt>
    <dgm:pt modelId="{266DF43A-CC04-4D00-90C5-016D0239935C}" type="pres">
      <dgm:prSet presAssocID="{D1E9BBB3-E856-4568-AB02-8ED19937E81D}" presName="horz1" presStyleCnt="0"/>
      <dgm:spPr/>
    </dgm:pt>
    <dgm:pt modelId="{1EDFBDC7-3A5B-47FF-9A6F-9B233D47B1E9}" type="pres">
      <dgm:prSet presAssocID="{D1E9BBB3-E856-4568-AB02-8ED19937E81D}" presName="tx1" presStyleLbl="revTx" presStyleIdx="11" presStyleCnt="13"/>
      <dgm:spPr/>
    </dgm:pt>
    <dgm:pt modelId="{A667D7D2-5401-472B-9EA8-FA9BD7ADB67B}" type="pres">
      <dgm:prSet presAssocID="{D1E9BBB3-E856-4568-AB02-8ED19937E81D}" presName="vert1" presStyleCnt="0"/>
      <dgm:spPr/>
    </dgm:pt>
    <dgm:pt modelId="{1A93B8DE-A723-461A-B576-A8B7C7F87D25}" type="pres">
      <dgm:prSet presAssocID="{3C129AE2-3085-41D6-A111-C0B0B8921BD3}" presName="thickLine" presStyleLbl="alignNode1" presStyleIdx="12" presStyleCnt="13"/>
      <dgm:spPr/>
    </dgm:pt>
    <dgm:pt modelId="{E69D41BB-8A49-47A3-BB17-88A7F8724771}" type="pres">
      <dgm:prSet presAssocID="{3C129AE2-3085-41D6-A111-C0B0B8921BD3}" presName="horz1" presStyleCnt="0"/>
      <dgm:spPr/>
    </dgm:pt>
    <dgm:pt modelId="{02AE6FFF-7FF0-48B3-9672-6C8ABEBD2114}" type="pres">
      <dgm:prSet presAssocID="{3C129AE2-3085-41D6-A111-C0B0B8921BD3}" presName="tx1" presStyleLbl="revTx" presStyleIdx="12" presStyleCnt="13"/>
      <dgm:spPr/>
    </dgm:pt>
    <dgm:pt modelId="{B9388FF0-C3B7-470F-82AF-1C1ECCB042EC}" type="pres">
      <dgm:prSet presAssocID="{3C129AE2-3085-41D6-A111-C0B0B8921BD3}" presName="vert1" presStyleCnt="0"/>
      <dgm:spPr/>
    </dgm:pt>
  </dgm:ptLst>
  <dgm:cxnLst>
    <dgm:cxn modelId="{52690A07-1325-47A0-AAD4-94EF203763AD}" type="presOf" srcId="{E646975A-8431-4DE5-8286-006AD9AA3181}" destId="{F748AC10-5DFB-41AF-ACAD-9BB1E2A241BF}" srcOrd="0" destOrd="0" presId="urn:microsoft.com/office/officeart/2008/layout/LinedList"/>
    <dgm:cxn modelId="{B1168D08-4C2A-4534-8618-5145B2523F1B}" srcId="{0B764906-5933-4444-AEA9-C09DC7A83E45}" destId="{E646975A-8431-4DE5-8286-006AD9AA3181}" srcOrd="4" destOrd="0" parTransId="{30F2CFEA-2E2F-43B5-A7D6-A45F72130528}" sibTransId="{B6FA2ED4-AB7B-4529-B9AF-ED542C6833F2}"/>
    <dgm:cxn modelId="{37FC6C0B-5713-4FE8-BD3A-34321026E506}" type="presOf" srcId="{90F12174-06B6-4759-A903-660CF3F2C4B8}" destId="{1901C6EA-12CB-4E92-A2E3-0AEFE16A8F47}" srcOrd="0" destOrd="0" presId="urn:microsoft.com/office/officeart/2008/layout/LinedList"/>
    <dgm:cxn modelId="{7F24DE0C-EB13-419A-88FA-B81036800C12}" srcId="{0B764906-5933-4444-AEA9-C09DC7A83E45}" destId="{E94C1942-F86B-457E-A3D1-FC79B1E7A69B}" srcOrd="9" destOrd="0" parTransId="{8721E898-75C6-49BA-94AB-53FF9FDF79D8}" sibTransId="{854E4F67-9114-4388-BED8-FBDCD99A2C16}"/>
    <dgm:cxn modelId="{70C3F50F-5665-4488-A610-20A1E36ACD2E}" type="presOf" srcId="{844F4D0A-A978-4236-BA49-FC4E6DCEBBDF}" destId="{FA0DF109-2D10-4B0C-BF63-E5D5D9067082}" srcOrd="0" destOrd="0" presId="urn:microsoft.com/office/officeart/2008/layout/LinedList"/>
    <dgm:cxn modelId="{E334F122-B494-4FD9-868C-45B3459E2F5C}" srcId="{0B764906-5933-4444-AEA9-C09DC7A83E45}" destId="{522D7373-B63A-42EF-9DCB-4A07CC7E75DD}" srcOrd="6" destOrd="0" parTransId="{83F54193-67C4-47A2-BD82-7CFC0E8D6D08}" sibTransId="{9F8264FE-B443-40F4-8B83-4DD252F0D2DD}"/>
    <dgm:cxn modelId="{64B8592A-8FC7-40A5-AA5E-76362C9BE2C5}" type="presOf" srcId="{6AC6B65A-0CF5-4210-B7C4-33E1DD1099F3}" destId="{E1D5FEB9-F58D-48A3-80DF-5F59F3F197C5}" srcOrd="0" destOrd="0" presId="urn:microsoft.com/office/officeart/2008/layout/LinedList"/>
    <dgm:cxn modelId="{A534C037-02D4-4BAC-ABB0-681997A4E044}" type="presOf" srcId="{3C129AE2-3085-41D6-A111-C0B0B8921BD3}" destId="{02AE6FFF-7FF0-48B3-9672-6C8ABEBD2114}" srcOrd="0" destOrd="0" presId="urn:microsoft.com/office/officeart/2008/layout/LinedList"/>
    <dgm:cxn modelId="{65652538-20CA-48DD-B4B6-9A4CC02CA538}" type="presOf" srcId="{81CA9114-BDDC-45E4-9EDD-C770109A9C03}" destId="{803D2361-6072-4347-9F57-2A72848A55C0}" srcOrd="0" destOrd="0" presId="urn:microsoft.com/office/officeart/2008/layout/LinedList"/>
    <dgm:cxn modelId="{B91AD33D-CD54-41B8-BF18-CFFE5AFED672}" type="presOf" srcId="{7D021B34-73E5-4E12-A69A-968C88CCA1BC}" destId="{B379E3AE-D33A-44C4-A8BC-011CE8EDC5A2}" srcOrd="0" destOrd="0" presId="urn:microsoft.com/office/officeart/2008/layout/LinedList"/>
    <dgm:cxn modelId="{0AF2056E-0A61-423A-8CC4-DA20FB5D0B4A}" type="presOf" srcId="{9615CDD9-1E6B-406F-B64D-49E78A066805}" destId="{1AE80468-0148-4232-8E39-8872F2D7ACB3}" srcOrd="0" destOrd="0" presId="urn:microsoft.com/office/officeart/2008/layout/LinedList"/>
    <dgm:cxn modelId="{F1792E50-3E93-4EDE-8A2A-DBF5194579DA}" srcId="{0B764906-5933-4444-AEA9-C09DC7A83E45}" destId="{844F4D0A-A978-4236-BA49-FC4E6DCEBBDF}" srcOrd="3" destOrd="0" parTransId="{CB9ADD03-DBA5-403B-9611-B4CBD10350C4}" sibTransId="{43B0D04D-95BB-4EAE-9B2D-9D6A412589AD}"/>
    <dgm:cxn modelId="{BED33F53-E591-48BB-A1F8-82E6F68F2EE7}" srcId="{0B764906-5933-4444-AEA9-C09DC7A83E45}" destId="{9615CDD9-1E6B-406F-B64D-49E78A066805}" srcOrd="2" destOrd="0" parTransId="{068F737C-7791-40B6-ABE2-E37F29ED404F}" sibTransId="{FA39D6B1-7B9D-4CBB-9DC1-4B15BD9ECC1B}"/>
    <dgm:cxn modelId="{ACFDA553-1408-4F20-8988-10A377C4CECA}" srcId="{0B764906-5933-4444-AEA9-C09DC7A83E45}" destId="{283E537B-56E8-4A3F-B2EE-E17625832B62}" srcOrd="8" destOrd="0" parTransId="{3E91F0EF-D482-4B60-B1FC-AC553E6C203C}" sibTransId="{8B87AA58-C24A-483B-97A1-203FBAE22DF2}"/>
    <dgm:cxn modelId="{78DECE8E-6B2A-4F67-9867-EC495E8EC45E}" type="presOf" srcId="{0B764906-5933-4444-AEA9-C09DC7A83E45}" destId="{D1ACBBF4-235E-4801-9690-D96AD91E6E08}" srcOrd="0" destOrd="0" presId="urn:microsoft.com/office/officeart/2008/layout/LinedList"/>
    <dgm:cxn modelId="{75F04C9A-AF4E-4AB5-8A8A-A710CDD9158D}" srcId="{0B764906-5933-4444-AEA9-C09DC7A83E45}" destId="{D1E9BBB3-E856-4568-AB02-8ED19937E81D}" srcOrd="11" destOrd="0" parTransId="{A2A55BB9-0515-4273-B682-C8FD90483035}" sibTransId="{436D7F72-D074-42D1-959C-12FE4D70CC08}"/>
    <dgm:cxn modelId="{D844539E-1771-44DF-B8E4-395D6BF14081}" type="presOf" srcId="{D1E9BBB3-E856-4568-AB02-8ED19937E81D}" destId="{1EDFBDC7-3A5B-47FF-9A6F-9B233D47B1E9}" srcOrd="0" destOrd="0" presId="urn:microsoft.com/office/officeart/2008/layout/LinedList"/>
    <dgm:cxn modelId="{FF84DFB4-5184-442D-A825-56DEC40C9385}" type="presOf" srcId="{283E537B-56E8-4A3F-B2EE-E17625832B62}" destId="{3218A496-105A-4CB1-81EA-B3D29D83100A}" srcOrd="0" destOrd="0" presId="urn:microsoft.com/office/officeart/2008/layout/LinedList"/>
    <dgm:cxn modelId="{29CA5ACA-5208-4EDD-A198-46935DE2AA47}" type="presOf" srcId="{522D7373-B63A-42EF-9DCB-4A07CC7E75DD}" destId="{C35B4131-A10B-47B4-8778-2AAD6A4B64F8}" srcOrd="0" destOrd="0" presId="urn:microsoft.com/office/officeart/2008/layout/LinedList"/>
    <dgm:cxn modelId="{39D47ACD-9030-4881-86FD-A7CC3D04C34B}" srcId="{0B764906-5933-4444-AEA9-C09DC7A83E45}" destId="{3C129AE2-3085-41D6-A111-C0B0B8921BD3}" srcOrd="12" destOrd="0" parTransId="{A673719A-9FCA-4568-B20C-81C4C8F00F3E}" sibTransId="{C03B6BCE-2672-4F23-B911-6F11284D8DF2}"/>
    <dgm:cxn modelId="{29592BD6-E95E-42AA-96E7-7742400FF964}" type="presOf" srcId="{EF1955C8-B41E-4B52-B12A-569ACAF14DB0}" destId="{B36CF7A3-D3EC-4EC5-BEE8-9595B328B3DE}" srcOrd="0" destOrd="0" presId="urn:microsoft.com/office/officeart/2008/layout/LinedList"/>
    <dgm:cxn modelId="{FFD003DB-237E-42C2-8909-FB4DAD59B6C8}" srcId="{0B764906-5933-4444-AEA9-C09DC7A83E45}" destId="{EF1955C8-B41E-4B52-B12A-569ACAF14DB0}" srcOrd="1" destOrd="0" parTransId="{54F3A6ED-7681-41BE-A11F-0442AEFB88B8}" sibTransId="{AAC099A7-43BF-4627-B427-CF713A13D6BD}"/>
    <dgm:cxn modelId="{B3CE3BE4-5C90-42D0-BA55-8602E754629F}" srcId="{0B764906-5933-4444-AEA9-C09DC7A83E45}" destId="{7D021B34-73E5-4E12-A69A-968C88CCA1BC}" srcOrd="5" destOrd="0" parTransId="{15AF5165-6036-49A4-9F99-4B375690CD05}" sibTransId="{B974A232-983B-4A80-8203-66DE8E0C5805}"/>
    <dgm:cxn modelId="{A1BBAAEB-C8F1-4252-8380-A2F2FB15B76E}" srcId="{0B764906-5933-4444-AEA9-C09DC7A83E45}" destId="{81CA9114-BDDC-45E4-9EDD-C770109A9C03}" srcOrd="0" destOrd="0" parTransId="{4C43FDDD-4FD8-458F-B3A5-44483BB4A2FE}" sibTransId="{ED45DC57-93F5-413E-BF87-1E0645B86ACA}"/>
    <dgm:cxn modelId="{DA5F99ED-37F6-4093-B584-77FC1539FEE3}" srcId="{0B764906-5933-4444-AEA9-C09DC7A83E45}" destId="{90F12174-06B6-4759-A903-660CF3F2C4B8}" srcOrd="7" destOrd="0" parTransId="{3AE4DAD5-0D24-415F-AB95-7A854843D533}" sibTransId="{4B94AE67-0781-4A4D-9942-4164DA42AAAF}"/>
    <dgm:cxn modelId="{C80C94EF-0A05-40C8-86B2-62729BD0B261}" srcId="{0B764906-5933-4444-AEA9-C09DC7A83E45}" destId="{6AC6B65A-0CF5-4210-B7C4-33E1DD1099F3}" srcOrd="10" destOrd="0" parTransId="{9BF40903-2922-43A9-B428-C258C17028C3}" sibTransId="{3040654F-EB6C-44E1-9697-28FF7995C2AA}"/>
    <dgm:cxn modelId="{6B2983F4-159C-41B4-8807-04345F4F1F65}" type="presOf" srcId="{E94C1942-F86B-457E-A3D1-FC79B1E7A69B}" destId="{5AC4CE1A-70E6-49C0-940D-C8DB57810908}" srcOrd="0" destOrd="0" presId="urn:microsoft.com/office/officeart/2008/layout/LinedList"/>
    <dgm:cxn modelId="{FC261A66-D751-4B2A-B774-26A24A518149}" type="presParOf" srcId="{D1ACBBF4-235E-4801-9690-D96AD91E6E08}" destId="{E0F508F5-E90C-449E-8708-36BA4EA95D4C}" srcOrd="0" destOrd="0" presId="urn:microsoft.com/office/officeart/2008/layout/LinedList"/>
    <dgm:cxn modelId="{77BEA915-8FFA-45FB-8966-17EE324A6C43}" type="presParOf" srcId="{D1ACBBF4-235E-4801-9690-D96AD91E6E08}" destId="{FE606979-DFAB-400B-8496-598E8D673007}" srcOrd="1" destOrd="0" presId="urn:microsoft.com/office/officeart/2008/layout/LinedList"/>
    <dgm:cxn modelId="{330B12BA-996D-4AA4-AA92-562F2024119F}" type="presParOf" srcId="{FE606979-DFAB-400B-8496-598E8D673007}" destId="{803D2361-6072-4347-9F57-2A72848A55C0}" srcOrd="0" destOrd="0" presId="urn:microsoft.com/office/officeart/2008/layout/LinedList"/>
    <dgm:cxn modelId="{026ED3BA-5B8F-4E32-AC16-270D0AEA572C}" type="presParOf" srcId="{FE606979-DFAB-400B-8496-598E8D673007}" destId="{8D05D9A5-6005-4EC6-BCE3-B50CD2ED0E3E}" srcOrd="1" destOrd="0" presId="urn:microsoft.com/office/officeart/2008/layout/LinedList"/>
    <dgm:cxn modelId="{B87D2E7E-51DD-46BE-A1CA-CDE5460DDFE8}" type="presParOf" srcId="{D1ACBBF4-235E-4801-9690-D96AD91E6E08}" destId="{FAA1AAFD-C1F3-4ADF-8C47-D56DE05DDF06}" srcOrd="2" destOrd="0" presId="urn:microsoft.com/office/officeart/2008/layout/LinedList"/>
    <dgm:cxn modelId="{29A0EBA9-CBA3-4036-BD0C-0D4444BA6D17}" type="presParOf" srcId="{D1ACBBF4-235E-4801-9690-D96AD91E6E08}" destId="{6D275C01-13CB-40E7-BD7C-ADE2D5AAA763}" srcOrd="3" destOrd="0" presId="urn:microsoft.com/office/officeart/2008/layout/LinedList"/>
    <dgm:cxn modelId="{202E375A-DBD2-4B38-A063-EB0EB508931E}" type="presParOf" srcId="{6D275C01-13CB-40E7-BD7C-ADE2D5AAA763}" destId="{B36CF7A3-D3EC-4EC5-BEE8-9595B328B3DE}" srcOrd="0" destOrd="0" presId="urn:microsoft.com/office/officeart/2008/layout/LinedList"/>
    <dgm:cxn modelId="{6D29B591-0179-4F70-9482-8F7B2FF4D1E5}" type="presParOf" srcId="{6D275C01-13CB-40E7-BD7C-ADE2D5AAA763}" destId="{DFF4440B-409F-480F-B54E-DDFB695253DE}" srcOrd="1" destOrd="0" presId="urn:microsoft.com/office/officeart/2008/layout/LinedList"/>
    <dgm:cxn modelId="{016F3E1F-86D1-4902-87C6-666CB2F2D73D}" type="presParOf" srcId="{D1ACBBF4-235E-4801-9690-D96AD91E6E08}" destId="{33A98A4C-D1E3-4A29-BB84-22290A32A4C9}" srcOrd="4" destOrd="0" presId="urn:microsoft.com/office/officeart/2008/layout/LinedList"/>
    <dgm:cxn modelId="{91C114D4-D692-4D4A-B1DD-55329D767A34}" type="presParOf" srcId="{D1ACBBF4-235E-4801-9690-D96AD91E6E08}" destId="{C37782E2-4CA6-49E1-B45A-DDF31255A068}" srcOrd="5" destOrd="0" presId="urn:microsoft.com/office/officeart/2008/layout/LinedList"/>
    <dgm:cxn modelId="{C8E94485-FF1D-409B-99D9-8919A9361A71}" type="presParOf" srcId="{C37782E2-4CA6-49E1-B45A-DDF31255A068}" destId="{1AE80468-0148-4232-8E39-8872F2D7ACB3}" srcOrd="0" destOrd="0" presId="urn:microsoft.com/office/officeart/2008/layout/LinedList"/>
    <dgm:cxn modelId="{5E72D9C7-81E3-4A32-9B71-C3FAEB4989B0}" type="presParOf" srcId="{C37782E2-4CA6-49E1-B45A-DDF31255A068}" destId="{B38B39FC-9E99-4839-8C61-0F26A66521F1}" srcOrd="1" destOrd="0" presId="urn:microsoft.com/office/officeart/2008/layout/LinedList"/>
    <dgm:cxn modelId="{B61879A4-62BD-4792-A3DA-38B94897863E}" type="presParOf" srcId="{D1ACBBF4-235E-4801-9690-D96AD91E6E08}" destId="{4F26DCE3-DD33-4AA5-82C1-A3C4F7207F9F}" srcOrd="6" destOrd="0" presId="urn:microsoft.com/office/officeart/2008/layout/LinedList"/>
    <dgm:cxn modelId="{624B45C0-D08D-4BBB-921D-DC469379B879}" type="presParOf" srcId="{D1ACBBF4-235E-4801-9690-D96AD91E6E08}" destId="{4E0C5159-9138-483C-A295-8BC42D477A2A}" srcOrd="7" destOrd="0" presId="urn:microsoft.com/office/officeart/2008/layout/LinedList"/>
    <dgm:cxn modelId="{BFF18F96-7768-40B5-85D9-DC1CC91EF7D3}" type="presParOf" srcId="{4E0C5159-9138-483C-A295-8BC42D477A2A}" destId="{FA0DF109-2D10-4B0C-BF63-E5D5D9067082}" srcOrd="0" destOrd="0" presId="urn:microsoft.com/office/officeart/2008/layout/LinedList"/>
    <dgm:cxn modelId="{D08CBE81-CB00-409E-AF03-92170FE38AF4}" type="presParOf" srcId="{4E0C5159-9138-483C-A295-8BC42D477A2A}" destId="{CF943CE5-335F-4F63-B801-FAA559A78C22}" srcOrd="1" destOrd="0" presId="urn:microsoft.com/office/officeart/2008/layout/LinedList"/>
    <dgm:cxn modelId="{A666FB81-D5ED-480A-ABC7-43F5128135AB}" type="presParOf" srcId="{D1ACBBF4-235E-4801-9690-D96AD91E6E08}" destId="{D2F06BA2-759B-425A-9ED6-78ECBBA86D9E}" srcOrd="8" destOrd="0" presId="urn:microsoft.com/office/officeart/2008/layout/LinedList"/>
    <dgm:cxn modelId="{DAB749DC-E779-455C-90F1-47BF2884E2EA}" type="presParOf" srcId="{D1ACBBF4-235E-4801-9690-D96AD91E6E08}" destId="{0FD78C42-F5CD-436F-ADF2-4E69D2F90834}" srcOrd="9" destOrd="0" presId="urn:microsoft.com/office/officeart/2008/layout/LinedList"/>
    <dgm:cxn modelId="{3043A737-BDF6-42B5-B150-24B6CCFE5A0B}" type="presParOf" srcId="{0FD78C42-F5CD-436F-ADF2-4E69D2F90834}" destId="{F748AC10-5DFB-41AF-ACAD-9BB1E2A241BF}" srcOrd="0" destOrd="0" presId="urn:microsoft.com/office/officeart/2008/layout/LinedList"/>
    <dgm:cxn modelId="{8DDC1D66-8C2B-4D99-AA25-26270B0A6A04}" type="presParOf" srcId="{0FD78C42-F5CD-436F-ADF2-4E69D2F90834}" destId="{F03BE379-7600-4452-BB2E-7AA63B5F5143}" srcOrd="1" destOrd="0" presId="urn:microsoft.com/office/officeart/2008/layout/LinedList"/>
    <dgm:cxn modelId="{D3F74B5F-F69E-4F98-B8A0-0AA1DB96A495}" type="presParOf" srcId="{D1ACBBF4-235E-4801-9690-D96AD91E6E08}" destId="{DC6FAD4B-A875-4A1A-91D8-E3EB4FF4FF41}" srcOrd="10" destOrd="0" presId="urn:microsoft.com/office/officeart/2008/layout/LinedList"/>
    <dgm:cxn modelId="{6C50F5DD-6BDE-4D15-9C8D-DDC25C831B6E}" type="presParOf" srcId="{D1ACBBF4-235E-4801-9690-D96AD91E6E08}" destId="{98DD383A-E329-480D-A6F9-7CF75607BD43}" srcOrd="11" destOrd="0" presId="urn:microsoft.com/office/officeart/2008/layout/LinedList"/>
    <dgm:cxn modelId="{38F60828-39C2-4857-968D-A67DC372C1FA}" type="presParOf" srcId="{98DD383A-E329-480D-A6F9-7CF75607BD43}" destId="{B379E3AE-D33A-44C4-A8BC-011CE8EDC5A2}" srcOrd="0" destOrd="0" presId="urn:microsoft.com/office/officeart/2008/layout/LinedList"/>
    <dgm:cxn modelId="{63C93996-E84B-462F-BF99-A3B1AF2E318D}" type="presParOf" srcId="{98DD383A-E329-480D-A6F9-7CF75607BD43}" destId="{3ABBFADC-1062-47EF-B6E5-809A54A89CE6}" srcOrd="1" destOrd="0" presId="urn:microsoft.com/office/officeart/2008/layout/LinedList"/>
    <dgm:cxn modelId="{A159FBEB-4058-436D-B362-6E0642859391}" type="presParOf" srcId="{D1ACBBF4-235E-4801-9690-D96AD91E6E08}" destId="{B4541578-5CCA-427F-B1F1-A7B9B346BB45}" srcOrd="12" destOrd="0" presId="urn:microsoft.com/office/officeart/2008/layout/LinedList"/>
    <dgm:cxn modelId="{13936925-CED2-467B-92B3-EF8FDE995859}" type="presParOf" srcId="{D1ACBBF4-235E-4801-9690-D96AD91E6E08}" destId="{5105761D-9428-44AE-863E-EA33D9E0C4CE}" srcOrd="13" destOrd="0" presId="urn:microsoft.com/office/officeart/2008/layout/LinedList"/>
    <dgm:cxn modelId="{7CD71222-FF5D-48C9-B810-A43596900596}" type="presParOf" srcId="{5105761D-9428-44AE-863E-EA33D9E0C4CE}" destId="{C35B4131-A10B-47B4-8778-2AAD6A4B64F8}" srcOrd="0" destOrd="0" presId="urn:microsoft.com/office/officeart/2008/layout/LinedList"/>
    <dgm:cxn modelId="{5799B03B-3E23-454C-8DC5-2764C2F127EF}" type="presParOf" srcId="{5105761D-9428-44AE-863E-EA33D9E0C4CE}" destId="{9C280DDD-F655-4C9C-AAA8-EEECCA1F2FBA}" srcOrd="1" destOrd="0" presId="urn:microsoft.com/office/officeart/2008/layout/LinedList"/>
    <dgm:cxn modelId="{3E644D92-FA4E-4146-89B6-728C80AC1CA2}" type="presParOf" srcId="{D1ACBBF4-235E-4801-9690-D96AD91E6E08}" destId="{5FFB2950-5938-445D-9B3D-502187D3CE38}" srcOrd="14" destOrd="0" presId="urn:microsoft.com/office/officeart/2008/layout/LinedList"/>
    <dgm:cxn modelId="{6B95B2E7-0089-4D16-968B-248C7C0A2F73}" type="presParOf" srcId="{D1ACBBF4-235E-4801-9690-D96AD91E6E08}" destId="{1D076342-15CB-4E77-8B85-93CC2C2F0835}" srcOrd="15" destOrd="0" presId="urn:microsoft.com/office/officeart/2008/layout/LinedList"/>
    <dgm:cxn modelId="{F1BF8A21-FBFA-4FED-9F85-3F40B6BC29DD}" type="presParOf" srcId="{1D076342-15CB-4E77-8B85-93CC2C2F0835}" destId="{1901C6EA-12CB-4E92-A2E3-0AEFE16A8F47}" srcOrd="0" destOrd="0" presId="urn:microsoft.com/office/officeart/2008/layout/LinedList"/>
    <dgm:cxn modelId="{F162AE27-5F68-492F-94E4-FFB7BDDDFECC}" type="presParOf" srcId="{1D076342-15CB-4E77-8B85-93CC2C2F0835}" destId="{BE7CBA06-8876-4429-AC02-5D2078462633}" srcOrd="1" destOrd="0" presId="urn:microsoft.com/office/officeart/2008/layout/LinedList"/>
    <dgm:cxn modelId="{398C675A-5BB1-4192-A71B-33CA12B8E489}" type="presParOf" srcId="{D1ACBBF4-235E-4801-9690-D96AD91E6E08}" destId="{60FAE697-ABB6-4B20-A688-5AE0EF659927}" srcOrd="16" destOrd="0" presId="urn:microsoft.com/office/officeart/2008/layout/LinedList"/>
    <dgm:cxn modelId="{0295F5E6-3DEA-47BE-8907-2AA86008DC91}" type="presParOf" srcId="{D1ACBBF4-235E-4801-9690-D96AD91E6E08}" destId="{D29FEE14-68DB-4158-B74A-0502936F320B}" srcOrd="17" destOrd="0" presId="urn:microsoft.com/office/officeart/2008/layout/LinedList"/>
    <dgm:cxn modelId="{0CF51F79-5320-48FB-A5F9-12B5D2F5F6D2}" type="presParOf" srcId="{D29FEE14-68DB-4158-B74A-0502936F320B}" destId="{3218A496-105A-4CB1-81EA-B3D29D83100A}" srcOrd="0" destOrd="0" presId="urn:microsoft.com/office/officeart/2008/layout/LinedList"/>
    <dgm:cxn modelId="{60F7E96C-F33C-4169-9E13-6BC3C8822FD7}" type="presParOf" srcId="{D29FEE14-68DB-4158-B74A-0502936F320B}" destId="{3D696561-F6AF-415D-BCF0-0D3A27A881D1}" srcOrd="1" destOrd="0" presId="urn:microsoft.com/office/officeart/2008/layout/LinedList"/>
    <dgm:cxn modelId="{9CE3F7F4-9109-477A-B7C1-042750FFE962}" type="presParOf" srcId="{D1ACBBF4-235E-4801-9690-D96AD91E6E08}" destId="{5229AFF9-C52F-4A92-860B-A54F6D94B5CC}" srcOrd="18" destOrd="0" presId="urn:microsoft.com/office/officeart/2008/layout/LinedList"/>
    <dgm:cxn modelId="{3F99B3EA-7C3C-40CA-BC2E-E321B1AD17F0}" type="presParOf" srcId="{D1ACBBF4-235E-4801-9690-D96AD91E6E08}" destId="{25695877-5B55-4851-9736-894A47088380}" srcOrd="19" destOrd="0" presId="urn:microsoft.com/office/officeart/2008/layout/LinedList"/>
    <dgm:cxn modelId="{E55AA0F3-9255-496E-BC5E-34758EEDA0D1}" type="presParOf" srcId="{25695877-5B55-4851-9736-894A47088380}" destId="{5AC4CE1A-70E6-49C0-940D-C8DB57810908}" srcOrd="0" destOrd="0" presId="urn:microsoft.com/office/officeart/2008/layout/LinedList"/>
    <dgm:cxn modelId="{470B6FD2-13B3-4E2C-AF95-C4AE437DEA4E}" type="presParOf" srcId="{25695877-5B55-4851-9736-894A47088380}" destId="{8A6DB86F-88B6-432E-ADBE-080142BE9570}" srcOrd="1" destOrd="0" presId="urn:microsoft.com/office/officeart/2008/layout/LinedList"/>
    <dgm:cxn modelId="{776F0990-B5A3-42EA-A295-980B1D7A16E3}" type="presParOf" srcId="{D1ACBBF4-235E-4801-9690-D96AD91E6E08}" destId="{FEB0A2FD-87C0-4CA9-81BE-56586AE8B1CF}" srcOrd="20" destOrd="0" presId="urn:microsoft.com/office/officeart/2008/layout/LinedList"/>
    <dgm:cxn modelId="{2E531BEE-7A34-42C6-A951-D04F31913F23}" type="presParOf" srcId="{D1ACBBF4-235E-4801-9690-D96AD91E6E08}" destId="{804A3459-C050-403B-961A-57B9033286EF}" srcOrd="21" destOrd="0" presId="urn:microsoft.com/office/officeart/2008/layout/LinedList"/>
    <dgm:cxn modelId="{5AF2EC28-C93C-46F3-A2D2-B5746582B213}" type="presParOf" srcId="{804A3459-C050-403B-961A-57B9033286EF}" destId="{E1D5FEB9-F58D-48A3-80DF-5F59F3F197C5}" srcOrd="0" destOrd="0" presId="urn:microsoft.com/office/officeart/2008/layout/LinedList"/>
    <dgm:cxn modelId="{CCDF78FB-F920-4EFF-AEC9-F3957706FF92}" type="presParOf" srcId="{804A3459-C050-403B-961A-57B9033286EF}" destId="{B322F72D-D457-4AD1-97BA-3B311DE9C44C}" srcOrd="1" destOrd="0" presId="urn:microsoft.com/office/officeart/2008/layout/LinedList"/>
    <dgm:cxn modelId="{2A34A0CF-FBA8-400F-99FF-A6B0B576375D}" type="presParOf" srcId="{D1ACBBF4-235E-4801-9690-D96AD91E6E08}" destId="{07AE54CE-F04A-41C4-BBCA-E8E818A41710}" srcOrd="22" destOrd="0" presId="urn:microsoft.com/office/officeart/2008/layout/LinedList"/>
    <dgm:cxn modelId="{197CBFFB-475D-4360-B972-DF524EC27D55}" type="presParOf" srcId="{D1ACBBF4-235E-4801-9690-D96AD91E6E08}" destId="{266DF43A-CC04-4D00-90C5-016D0239935C}" srcOrd="23" destOrd="0" presId="urn:microsoft.com/office/officeart/2008/layout/LinedList"/>
    <dgm:cxn modelId="{5EABCE18-A6E1-4DFD-B363-C679D7C441EE}" type="presParOf" srcId="{266DF43A-CC04-4D00-90C5-016D0239935C}" destId="{1EDFBDC7-3A5B-47FF-9A6F-9B233D47B1E9}" srcOrd="0" destOrd="0" presId="urn:microsoft.com/office/officeart/2008/layout/LinedList"/>
    <dgm:cxn modelId="{C9B9EC3F-B4DF-4535-9E4D-E50324D5B0F4}" type="presParOf" srcId="{266DF43A-CC04-4D00-90C5-016D0239935C}" destId="{A667D7D2-5401-472B-9EA8-FA9BD7ADB67B}" srcOrd="1" destOrd="0" presId="urn:microsoft.com/office/officeart/2008/layout/LinedList"/>
    <dgm:cxn modelId="{EFD88191-466F-4833-ACB5-D44CA4EAE147}" type="presParOf" srcId="{D1ACBBF4-235E-4801-9690-D96AD91E6E08}" destId="{1A93B8DE-A723-461A-B576-A8B7C7F87D25}" srcOrd="24" destOrd="0" presId="urn:microsoft.com/office/officeart/2008/layout/LinedList"/>
    <dgm:cxn modelId="{629CF75C-2A54-43DA-A158-53879D283D49}" type="presParOf" srcId="{D1ACBBF4-235E-4801-9690-D96AD91E6E08}" destId="{E69D41BB-8A49-47A3-BB17-88A7F8724771}" srcOrd="25" destOrd="0" presId="urn:microsoft.com/office/officeart/2008/layout/LinedList"/>
    <dgm:cxn modelId="{2E837E68-1BF4-4DB5-801E-454841022520}" type="presParOf" srcId="{E69D41BB-8A49-47A3-BB17-88A7F8724771}" destId="{02AE6FFF-7FF0-48B3-9672-6C8ABEBD2114}" srcOrd="0" destOrd="0" presId="urn:microsoft.com/office/officeart/2008/layout/LinedList"/>
    <dgm:cxn modelId="{C64AB5F8-2A9C-4475-979A-EE727F94BA9B}" type="presParOf" srcId="{E69D41BB-8A49-47A3-BB17-88A7F8724771}" destId="{B9388FF0-C3B7-470F-82AF-1C1ECCB042EC}"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9BD7A07-4C66-4357-93E9-808F396DF3AC}"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E39547CE-6AFA-4DE6-8E9E-69D17E856286}">
      <dgm:prSet/>
      <dgm:spPr/>
      <dgm:t>
        <a:bodyPr/>
        <a:lstStyle/>
        <a:p>
          <a:endParaRPr lang="en-US"/>
        </a:p>
      </dgm:t>
    </dgm:pt>
    <dgm:pt modelId="{9F92B323-F7F8-4FFE-8658-E8711F3DEDEB}" type="parTrans" cxnId="{3F3AC492-9415-49F0-B072-DACA7C11A7A9}">
      <dgm:prSet/>
      <dgm:spPr/>
      <dgm:t>
        <a:bodyPr/>
        <a:lstStyle/>
        <a:p>
          <a:endParaRPr lang="en-US"/>
        </a:p>
      </dgm:t>
    </dgm:pt>
    <dgm:pt modelId="{EB9F5397-927B-4B09-B35A-C16DF390BED9}" type="sibTrans" cxnId="{3F3AC492-9415-49F0-B072-DACA7C11A7A9}">
      <dgm:prSet/>
      <dgm:spPr/>
      <dgm:t>
        <a:bodyPr/>
        <a:lstStyle/>
        <a:p>
          <a:endParaRPr lang="en-US"/>
        </a:p>
      </dgm:t>
    </dgm:pt>
    <dgm:pt modelId="{0DF0F444-EF09-4FF4-A4B5-28BFD1104DCC}">
      <dgm:prSet/>
      <dgm:spPr/>
      <dgm:t>
        <a:bodyPr/>
        <a:lstStyle/>
        <a:p>
          <a:r>
            <a:rPr lang="en-US" dirty="0"/>
            <a:t>The heatmap depicts the seasonal patterns year and month wise over the last decade.</a:t>
          </a:r>
        </a:p>
      </dgm:t>
    </dgm:pt>
    <dgm:pt modelId="{71C40052-D4F1-43CE-AA10-4A9F05C93E52}" type="parTrans" cxnId="{D93344AB-626E-4AA1-960C-8C2985BA0B68}">
      <dgm:prSet/>
      <dgm:spPr/>
      <dgm:t>
        <a:bodyPr/>
        <a:lstStyle/>
        <a:p>
          <a:endParaRPr lang="en-US"/>
        </a:p>
      </dgm:t>
    </dgm:pt>
    <dgm:pt modelId="{18246B0A-48F3-4FAE-ADE7-96F0F77BD4DA}" type="sibTrans" cxnId="{D93344AB-626E-4AA1-960C-8C2985BA0B68}">
      <dgm:prSet/>
      <dgm:spPr/>
      <dgm:t>
        <a:bodyPr/>
        <a:lstStyle/>
        <a:p>
          <a:endParaRPr lang="en-US"/>
        </a:p>
      </dgm:t>
    </dgm:pt>
    <dgm:pt modelId="{D27A98F2-935E-4446-996B-DA5373322017}">
      <dgm:prSet/>
      <dgm:spPr/>
      <dgm:t>
        <a:bodyPr/>
        <a:lstStyle/>
        <a:p>
          <a:r>
            <a:rPr lang="en-US" dirty="0"/>
            <a:t>Understanding the seasonal patterns in temperature is important for agricultural planning, as it helps farmers decide what crops to plant and when to plant them. </a:t>
          </a:r>
        </a:p>
      </dgm:t>
    </dgm:pt>
    <dgm:pt modelId="{C1C77390-438E-4550-91A0-CBA763E824FD}" type="parTrans" cxnId="{220D8241-FA43-458E-B121-8261931B387F}">
      <dgm:prSet/>
      <dgm:spPr/>
      <dgm:t>
        <a:bodyPr/>
        <a:lstStyle/>
        <a:p>
          <a:endParaRPr lang="en-US"/>
        </a:p>
      </dgm:t>
    </dgm:pt>
    <dgm:pt modelId="{80335F7B-7442-4B18-BA33-4E0138B9D695}" type="sibTrans" cxnId="{220D8241-FA43-458E-B121-8261931B387F}">
      <dgm:prSet/>
      <dgm:spPr/>
      <dgm:t>
        <a:bodyPr/>
        <a:lstStyle/>
        <a:p>
          <a:endParaRPr lang="en-US"/>
        </a:p>
      </dgm:t>
    </dgm:pt>
    <dgm:pt modelId="{B76AA5A4-6619-4603-8B28-5F6F33CC39D4}" type="pres">
      <dgm:prSet presAssocID="{49BD7A07-4C66-4357-93E9-808F396DF3AC}" presName="compositeShape" presStyleCnt="0">
        <dgm:presLayoutVars>
          <dgm:chMax val="7"/>
          <dgm:dir/>
          <dgm:resizeHandles val="exact"/>
        </dgm:presLayoutVars>
      </dgm:prSet>
      <dgm:spPr/>
    </dgm:pt>
    <dgm:pt modelId="{1172F366-9962-4F00-8A2F-96E459C2CB45}" type="pres">
      <dgm:prSet presAssocID="{E39547CE-6AFA-4DE6-8E9E-69D17E856286}" presName="circ1TxSh" presStyleLbl="vennNode1" presStyleIdx="0" presStyleCnt="1" custLinFactNeighborX="-14076" custLinFactNeighborY="-519"/>
      <dgm:spPr/>
    </dgm:pt>
  </dgm:ptLst>
  <dgm:cxnLst>
    <dgm:cxn modelId="{9A32A70E-0AE5-46EC-B5D9-451272F1F919}" type="presOf" srcId="{D27A98F2-935E-4446-996B-DA5373322017}" destId="{1172F366-9962-4F00-8A2F-96E459C2CB45}" srcOrd="0" destOrd="2" presId="urn:microsoft.com/office/officeart/2005/8/layout/venn1"/>
    <dgm:cxn modelId="{220D8241-FA43-458E-B121-8261931B387F}" srcId="{E39547CE-6AFA-4DE6-8E9E-69D17E856286}" destId="{D27A98F2-935E-4446-996B-DA5373322017}" srcOrd="1" destOrd="0" parTransId="{C1C77390-438E-4550-91A0-CBA763E824FD}" sibTransId="{80335F7B-7442-4B18-BA33-4E0138B9D695}"/>
    <dgm:cxn modelId="{87A43945-C31D-4754-95EF-01EF0ED5D4EE}" type="presOf" srcId="{E39547CE-6AFA-4DE6-8E9E-69D17E856286}" destId="{1172F366-9962-4F00-8A2F-96E459C2CB45}" srcOrd="0" destOrd="0" presId="urn:microsoft.com/office/officeart/2005/8/layout/venn1"/>
    <dgm:cxn modelId="{59B5D36E-8497-4F89-949F-622DF98D914C}" type="presOf" srcId="{0DF0F444-EF09-4FF4-A4B5-28BFD1104DCC}" destId="{1172F366-9962-4F00-8A2F-96E459C2CB45}" srcOrd="0" destOrd="1" presId="urn:microsoft.com/office/officeart/2005/8/layout/venn1"/>
    <dgm:cxn modelId="{3F3AC492-9415-49F0-B072-DACA7C11A7A9}" srcId="{49BD7A07-4C66-4357-93E9-808F396DF3AC}" destId="{E39547CE-6AFA-4DE6-8E9E-69D17E856286}" srcOrd="0" destOrd="0" parTransId="{9F92B323-F7F8-4FFE-8658-E8711F3DEDEB}" sibTransId="{EB9F5397-927B-4B09-B35A-C16DF390BED9}"/>
    <dgm:cxn modelId="{D93344AB-626E-4AA1-960C-8C2985BA0B68}" srcId="{E39547CE-6AFA-4DE6-8E9E-69D17E856286}" destId="{0DF0F444-EF09-4FF4-A4B5-28BFD1104DCC}" srcOrd="0" destOrd="0" parTransId="{71C40052-D4F1-43CE-AA10-4A9F05C93E52}" sibTransId="{18246B0A-48F3-4FAE-ADE7-96F0F77BD4DA}"/>
    <dgm:cxn modelId="{12519FBF-ACEF-4ECB-ACD3-233E73DD7793}" type="presOf" srcId="{49BD7A07-4C66-4357-93E9-808F396DF3AC}" destId="{B76AA5A4-6619-4603-8B28-5F6F33CC39D4}" srcOrd="0" destOrd="0" presId="urn:microsoft.com/office/officeart/2005/8/layout/venn1"/>
    <dgm:cxn modelId="{A1728E1E-1A1A-43B1-995F-161EF4695F7B}" type="presParOf" srcId="{B76AA5A4-6619-4603-8B28-5F6F33CC39D4}" destId="{1172F366-9962-4F00-8A2F-96E459C2CB45}"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AD5056D-0291-471C-B13D-7050DB0F28F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8F2BCB6-C115-473D-9542-20712805CAE2}">
      <dgm:prSet/>
      <dgm:spPr/>
      <dgm:t>
        <a:bodyPr/>
        <a:lstStyle/>
        <a:p>
          <a:r>
            <a:rPr lang="en-US" b="0" i="0" dirty="0"/>
            <a:t>The time series graphic above depicts the fluctuations in snowfall in the Windsor region from 2013 through 2022. We can see that the amount of snowfall in the Windsor region has changed throughout time, with some years receiving relatively little snow and others receiving significantly more. </a:t>
          </a:r>
          <a:endParaRPr lang="en-US" dirty="0"/>
        </a:p>
      </dgm:t>
    </dgm:pt>
    <dgm:pt modelId="{7D1CE611-D117-481E-A08B-CC54DBAB8DC2}" type="parTrans" cxnId="{F0EEDAE8-EA7F-4D73-8218-315DBF42C5CC}">
      <dgm:prSet/>
      <dgm:spPr/>
      <dgm:t>
        <a:bodyPr/>
        <a:lstStyle/>
        <a:p>
          <a:endParaRPr lang="en-US"/>
        </a:p>
      </dgm:t>
    </dgm:pt>
    <dgm:pt modelId="{C1BCE212-AEF9-4F29-BD3A-E2BB8803DC87}" type="sibTrans" cxnId="{F0EEDAE8-EA7F-4D73-8218-315DBF42C5CC}">
      <dgm:prSet/>
      <dgm:spPr/>
      <dgm:t>
        <a:bodyPr/>
        <a:lstStyle/>
        <a:p>
          <a:endParaRPr lang="en-US"/>
        </a:p>
      </dgm:t>
    </dgm:pt>
    <dgm:pt modelId="{FDD1D356-1033-4817-AB1D-EA5C9E5168FF}" type="pres">
      <dgm:prSet presAssocID="{9AD5056D-0291-471C-B13D-7050DB0F28FB}" presName="linear" presStyleCnt="0">
        <dgm:presLayoutVars>
          <dgm:animLvl val="lvl"/>
          <dgm:resizeHandles val="exact"/>
        </dgm:presLayoutVars>
      </dgm:prSet>
      <dgm:spPr/>
    </dgm:pt>
    <dgm:pt modelId="{7027B103-57EF-4E57-B31B-1F44F5843DC4}" type="pres">
      <dgm:prSet presAssocID="{18F2BCB6-C115-473D-9542-20712805CAE2}" presName="parentText" presStyleLbl="node1" presStyleIdx="0" presStyleCnt="1" custLinFactNeighborX="164" custLinFactNeighborY="-9847">
        <dgm:presLayoutVars>
          <dgm:chMax val="0"/>
          <dgm:bulletEnabled val="1"/>
        </dgm:presLayoutVars>
      </dgm:prSet>
      <dgm:spPr/>
    </dgm:pt>
  </dgm:ptLst>
  <dgm:cxnLst>
    <dgm:cxn modelId="{353B1589-EE8A-45BD-BB3F-70DABED4ACD2}" type="presOf" srcId="{18F2BCB6-C115-473D-9542-20712805CAE2}" destId="{7027B103-57EF-4E57-B31B-1F44F5843DC4}" srcOrd="0" destOrd="0" presId="urn:microsoft.com/office/officeart/2005/8/layout/vList2"/>
    <dgm:cxn modelId="{8EFEFFC8-DA1C-40EE-B1C5-10B7F7B368FB}" type="presOf" srcId="{9AD5056D-0291-471C-B13D-7050DB0F28FB}" destId="{FDD1D356-1033-4817-AB1D-EA5C9E5168FF}" srcOrd="0" destOrd="0" presId="urn:microsoft.com/office/officeart/2005/8/layout/vList2"/>
    <dgm:cxn modelId="{F0EEDAE8-EA7F-4D73-8218-315DBF42C5CC}" srcId="{9AD5056D-0291-471C-B13D-7050DB0F28FB}" destId="{18F2BCB6-C115-473D-9542-20712805CAE2}" srcOrd="0" destOrd="0" parTransId="{7D1CE611-D117-481E-A08B-CC54DBAB8DC2}" sibTransId="{C1BCE212-AEF9-4F29-BD3A-E2BB8803DC87}"/>
    <dgm:cxn modelId="{EB6F94CD-F3CF-443C-B858-5EFEB9C303CC}" type="presParOf" srcId="{FDD1D356-1033-4817-AB1D-EA5C9E5168FF}" destId="{7027B103-57EF-4E57-B31B-1F44F5843DC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7175ECE-ECFE-43B5-84A3-33CA1FFF5E3F}"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E0F0C3B4-1FF6-43E1-98B5-B90AABD98011}">
      <dgm:prSet/>
      <dgm:spPr/>
      <dgm:t>
        <a:bodyPr/>
        <a:lstStyle/>
        <a:p>
          <a:r>
            <a:rPr lang="en-US" b="0" i="0" dirty="0"/>
            <a:t>The bubble chart depicts some high maximum wind gust speeds in kilometer per hour recorded in years with both high and low mean temperatures. </a:t>
          </a:r>
          <a:endParaRPr lang="en-US" dirty="0"/>
        </a:p>
      </dgm:t>
    </dgm:pt>
    <dgm:pt modelId="{A5CED8BB-EBB9-4128-A42A-6AE655807143}" type="parTrans" cxnId="{4ED75A7D-13D4-47A9-9ED4-2416806DF768}">
      <dgm:prSet/>
      <dgm:spPr/>
      <dgm:t>
        <a:bodyPr/>
        <a:lstStyle/>
        <a:p>
          <a:endParaRPr lang="en-US"/>
        </a:p>
      </dgm:t>
    </dgm:pt>
    <dgm:pt modelId="{C1F7B9B0-E02E-482C-B52B-7CA7125BA71F}" type="sibTrans" cxnId="{4ED75A7D-13D4-47A9-9ED4-2416806DF768}">
      <dgm:prSet/>
      <dgm:spPr/>
      <dgm:t>
        <a:bodyPr/>
        <a:lstStyle/>
        <a:p>
          <a:endParaRPr lang="en-US"/>
        </a:p>
      </dgm:t>
    </dgm:pt>
    <dgm:pt modelId="{753E3AF8-5A3D-42DB-8FEA-BB6BA1ED74E8}" type="pres">
      <dgm:prSet presAssocID="{87175ECE-ECFE-43B5-84A3-33CA1FFF5E3F}" presName="compositeShape" presStyleCnt="0">
        <dgm:presLayoutVars>
          <dgm:chMax val="7"/>
          <dgm:dir/>
          <dgm:resizeHandles val="exact"/>
        </dgm:presLayoutVars>
      </dgm:prSet>
      <dgm:spPr/>
    </dgm:pt>
    <dgm:pt modelId="{A8DCC593-122F-4838-A709-02B59BA01DEC}" type="pres">
      <dgm:prSet presAssocID="{E0F0C3B4-1FF6-43E1-98B5-B90AABD98011}" presName="circ1TxSh" presStyleLbl="vennNode1" presStyleIdx="0" presStyleCnt="1" custLinFactNeighborX="4419"/>
      <dgm:spPr/>
    </dgm:pt>
  </dgm:ptLst>
  <dgm:cxnLst>
    <dgm:cxn modelId="{4ED75A7D-13D4-47A9-9ED4-2416806DF768}" srcId="{87175ECE-ECFE-43B5-84A3-33CA1FFF5E3F}" destId="{E0F0C3B4-1FF6-43E1-98B5-B90AABD98011}" srcOrd="0" destOrd="0" parTransId="{A5CED8BB-EBB9-4128-A42A-6AE655807143}" sibTransId="{C1F7B9B0-E02E-482C-B52B-7CA7125BA71F}"/>
    <dgm:cxn modelId="{D14C55A5-A19D-4A47-84E7-8413EAB1A6A2}" type="presOf" srcId="{87175ECE-ECFE-43B5-84A3-33CA1FFF5E3F}" destId="{753E3AF8-5A3D-42DB-8FEA-BB6BA1ED74E8}" srcOrd="0" destOrd="0" presId="urn:microsoft.com/office/officeart/2005/8/layout/venn1"/>
    <dgm:cxn modelId="{30E6ADCA-24A3-40F2-9C5F-FEF5549C6D64}" type="presOf" srcId="{E0F0C3B4-1FF6-43E1-98B5-B90AABD98011}" destId="{A8DCC593-122F-4838-A709-02B59BA01DEC}" srcOrd="0" destOrd="0" presId="urn:microsoft.com/office/officeart/2005/8/layout/venn1"/>
    <dgm:cxn modelId="{DC56218D-9D38-4D95-91E9-44919FF4EA6B}" type="presParOf" srcId="{753E3AF8-5A3D-42DB-8FEA-BB6BA1ED74E8}" destId="{A8DCC593-122F-4838-A709-02B59BA01DEC}"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51FBA74-08C2-4D13-8F50-3D3AC65E44E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EB2B9CC-3DB8-4FC6-A340-B5144F980C3A}">
      <dgm:prSet/>
      <dgm:spPr/>
      <dgm:t>
        <a:bodyPr/>
        <a:lstStyle/>
        <a:p>
          <a:pPr>
            <a:lnSpc>
              <a:spcPct val="100000"/>
            </a:lnSpc>
          </a:pPr>
          <a:r>
            <a:rPr lang="en-US"/>
            <a:t>The average temperature in the Windsor region reaches its highest point every 5 years.</a:t>
          </a:r>
        </a:p>
      </dgm:t>
    </dgm:pt>
    <dgm:pt modelId="{A7332447-1FC1-4A5A-884C-E5BA1BC142F5}" type="parTrans" cxnId="{2A1DC867-33D9-406B-9D4E-09DC7B943D12}">
      <dgm:prSet/>
      <dgm:spPr/>
      <dgm:t>
        <a:bodyPr/>
        <a:lstStyle/>
        <a:p>
          <a:endParaRPr lang="en-US"/>
        </a:p>
      </dgm:t>
    </dgm:pt>
    <dgm:pt modelId="{8051E85B-4E22-46CF-80B8-2414B09EB58D}" type="sibTrans" cxnId="{2A1DC867-33D9-406B-9D4E-09DC7B943D12}">
      <dgm:prSet/>
      <dgm:spPr/>
      <dgm:t>
        <a:bodyPr/>
        <a:lstStyle/>
        <a:p>
          <a:endParaRPr lang="en-US"/>
        </a:p>
      </dgm:t>
    </dgm:pt>
    <dgm:pt modelId="{9271BE22-10EE-41A6-9937-BC2CD953AB1D}">
      <dgm:prSet/>
      <dgm:spPr/>
      <dgm:t>
        <a:bodyPr/>
        <a:lstStyle/>
        <a:p>
          <a:pPr>
            <a:lnSpc>
              <a:spcPct val="100000"/>
            </a:lnSpc>
          </a:pPr>
          <a:r>
            <a:rPr lang="en-US"/>
            <a:t>Total precipitation has decreased significantly in 2022 as compared to the average of previous years.</a:t>
          </a:r>
        </a:p>
      </dgm:t>
    </dgm:pt>
    <dgm:pt modelId="{FDDE0344-ADC2-4499-A723-4749C839A7B1}" type="parTrans" cxnId="{BB6B0DFB-E35A-4FE4-B01C-87FDE287D7F6}">
      <dgm:prSet/>
      <dgm:spPr/>
      <dgm:t>
        <a:bodyPr/>
        <a:lstStyle/>
        <a:p>
          <a:endParaRPr lang="en-US"/>
        </a:p>
      </dgm:t>
    </dgm:pt>
    <dgm:pt modelId="{A55678A6-579F-47F7-825B-BE3E4E5614AB}" type="sibTrans" cxnId="{BB6B0DFB-E35A-4FE4-B01C-87FDE287D7F6}">
      <dgm:prSet/>
      <dgm:spPr/>
      <dgm:t>
        <a:bodyPr/>
        <a:lstStyle/>
        <a:p>
          <a:endParaRPr lang="en-US"/>
        </a:p>
      </dgm:t>
    </dgm:pt>
    <dgm:pt modelId="{4026B69B-5AF1-4F54-9B8B-E4CF74AB08BB}">
      <dgm:prSet/>
      <dgm:spPr/>
      <dgm:t>
        <a:bodyPr/>
        <a:lstStyle/>
        <a:p>
          <a:pPr>
            <a:lnSpc>
              <a:spcPct val="100000"/>
            </a:lnSpc>
          </a:pPr>
          <a:r>
            <a:rPr lang="en-US" dirty="0"/>
            <a:t>We can detect strong seasonal patterns in temperature, with the summer months getting substantially warmer over time while the winters elevate colder and colder each year.</a:t>
          </a:r>
        </a:p>
      </dgm:t>
    </dgm:pt>
    <dgm:pt modelId="{4FB9B9D4-73EE-4B32-9E94-59517F179C9C}" type="parTrans" cxnId="{7D150EDA-CCE0-4EB1-812D-4DF88BABC6F7}">
      <dgm:prSet/>
      <dgm:spPr/>
      <dgm:t>
        <a:bodyPr/>
        <a:lstStyle/>
        <a:p>
          <a:endParaRPr lang="en-US"/>
        </a:p>
      </dgm:t>
    </dgm:pt>
    <dgm:pt modelId="{1FBD243D-B11D-4382-9DBF-154612B37CB3}" type="sibTrans" cxnId="{7D150EDA-CCE0-4EB1-812D-4DF88BABC6F7}">
      <dgm:prSet/>
      <dgm:spPr/>
      <dgm:t>
        <a:bodyPr/>
        <a:lstStyle/>
        <a:p>
          <a:endParaRPr lang="en-US"/>
        </a:p>
      </dgm:t>
    </dgm:pt>
    <dgm:pt modelId="{DDDBDC92-FBD5-4844-B187-63D80825B6A0}">
      <dgm:prSet/>
      <dgm:spPr/>
      <dgm:t>
        <a:bodyPr/>
        <a:lstStyle/>
        <a:p>
          <a:pPr>
            <a:lnSpc>
              <a:spcPct val="100000"/>
            </a:lnSpc>
          </a:pPr>
          <a:r>
            <a:rPr lang="en-US"/>
            <a:t>Based on previous years, 2016 was projected to have a similar snowfall pattern, however there was a major decline in the pattern. The same trend happened the next year as well, then it returned to normal snowfall pattern in 2018.</a:t>
          </a:r>
        </a:p>
      </dgm:t>
    </dgm:pt>
    <dgm:pt modelId="{A9C71AEB-CCF6-481E-903C-D9F2537371E4}" type="parTrans" cxnId="{7D3CB317-9642-42DC-ABA1-A687D506B2BC}">
      <dgm:prSet/>
      <dgm:spPr/>
      <dgm:t>
        <a:bodyPr/>
        <a:lstStyle/>
        <a:p>
          <a:endParaRPr lang="en-US"/>
        </a:p>
      </dgm:t>
    </dgm:pt>
    <dgm:pt modelId="{CD07C38A-ED32-4A5C-BC31-D86D68527DE1}" type="sibTrans" cxnId="{7D3CB317-9642-42DC-ABA1-A687D506B2BC}">
      <dgm:prSet/>
      <dgm:spPr/>
      <dgm:t>
        <a:bodyPr/>
        <a:lstStyle/>
        <a:p>
          <a:endParaRPr lang="en-US"/>
        </a:p>
      </dgm:t>
    </dgm:pt>
    <dgm:pt modelId="{04A3AC0B-6256-440C-99AD-EFDBB71FA42C}">
      <dgm:prSet/>
      <dgm:spPr/>
      <dgm:t>
        <a:bodyPr/>
        <a:lstStyle/>
        <a:p>
          <a:pPr>
            <a:lnSpc>
              <a:spcPct val="100000"/>
            </a:lnSpc>
          </a:pPr>
          <a:r>
            <a:rPr lang="en-US"/>
            <a:t>According to our analysis of the last 5 years with both high and low mean temperatures, maximum gust speeds have been continuously increasing. However, every two years has been a significant jump.</a:t>
          </a:r>
        </a:p>
      </dgm:t>
    </dgm:pt>
    <dgm:pt modelId="{CB6DA0D3-241D-4D4E-9E44-2D85194E88CD}" type="parTrans" cxnId="{291ADD2D-8709-4770-9911-5333DC70C115}">
      <dgm:prSet/>
      <dgm:spPr/>
      <dgm:t>
        <a:bodyPr/>
        <a:lstStyle/>
        <a:p>
          <a:endParaRPr lang="en-US"/>
        </a:p>
      </dgm:t>
    </dgm:pt>
    <dgm:pt modelId="{6F4B2D4C-F279-42EE-9433-7CA01B9D89D8}" type="sibTrans" cxnId="{291ADD2D-8709-4770-9911-5333DC70C115}">
      <dgm:prSet/>
      <dgm:spPr/>
      <dgm:t>
        <a:bodyPr/>
        <a:lstStyle/>
        <a:p>
          <a:endParaRPr lang="en-US"/>
        </a:p>
      </dgm:t>
    </dgm:pt>
    <dgm:pt modelId="{6352C552-DAB4-4D2F-BAD9-20CB7547ED82}" type="pres">
      <dgm:prSet presAssocID="{151FBA74-08C2-4D13-8F50-3D3AC65E44E4}" presName="root" presStyleCnt="0">
        <dgm:presLayoutVars>
          <dgm:dir/>
          <dgm:resizeHandles val="exact"/>
        </dgm:presLayoutVars>
      </dgm:prSet>
      <dgm:spPr/>
    </dgm:pt>
    <dgm:pt modelId="{27C62164-4CE8-4159-B134-F8A726D7755A}" type="pres">
      <dgm:prSet presAssocID="{DEB2B9CC-3DB8-4FC6-A340-B5144F980C3A}" presName="compNode" presStyleCnt="0"/>
      <dgm:spPr/>
    </dgm:pt>
    <dgm:pt modelId="{EFDAE755-4EEE-478B-A601-50259FA62547}" type="pres">
      <dgm:prSet presAssocID="{DEB2B9CC-3DB8-4FC6-A340-B5144F980C3A}" presName="bgRect" presStyleLbl="bgShp" presStyleIdx="0" presStyleCnt="5" custLinFactNeighborX="-122" custLinFactNeighborY="-7175"/>
      <dgm:spPr/>
    </dgm:pt>
    <dgm:pt modelId="{CAE09327-97A6-4159-B14E-1189588070E4}" type="pres">
      <dgm:prSet presAssocID="{DEB2B9CC-3DB8-4FC6-A340-B5144F980C3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ve"/>
        </a:ext>
      </dgm:extLst>
    </dgm:pt>
    <dgm:pt modelId="{52F497DC-CFAE-488D-A6E7-CB0C97919FD5}" type="pres">
      <dgm:prSet presAssocID="{DEB2B9CC-3DB8-4FC6-A340-B5144F980C3A}" presName="spaceRect" presStyleCnt="0"/>
      <dgm:spPr/>
    </dgm:pt>
    <dgm:pt modelId="{1EFC3DCC-38E6-4957-8B37-440480ED3F8C}" type="pres">
      <dgm:prSet presAssocID="{DEB2B9CC-3DB8-4FC6-A340-B5144F980C3A}" presName="parTx" presStyleLbl="revTx" presStyleIdx="0" presStyleCnt="5">
        <dgm:presLayoutVars>
          <dgm:chMax val="0"/>
          <dgm:chPref val="0"/>
        </dgm:presLayoutVars>
      </dgm:prSet>
      <dgm:spPr/>
    </dgm:pt>
    <dgm:pt modelId="{FD9274F6-BC6C-429C-ACDB-8002E9BAA69B}" type="pres">
      <dgm:prSet presAssocID="{8051E85B-4E22-46CF-80B8-2414B09EB58D}" presName="sibTrans" presStyleCnt="0"/>
      <dgm:spPr/>
    </dgm:pt>
    <dgm:pt modelId="{84DEAE9E-CDA6-43B4-B2FE-0D6C45AFD6CC}" type="pres">
      <dgm:prSet presAssocID="{9271BE22-10EE-41A6-9937-BC2CD953AB1D}" presName="compNode" presStyleCnt="0"/>
      <dgm:spPr/>
    </dgm:pt>
    <dgm:pt modelId="{D6AA578D-0E20-45D0-8F52-B8A7D32DA67C}" type="pres">
      <dgm:prSet presAssocID="{9271BE22-10EE-41A6-9937-BC2CD953AB1D}" presName="bgRect" presStyleLbl="bgShp" presStyleIdx="1" presStyleCnt="5"/>
      <dgm:spPr/>
    </dgm:pt>
    <dgm:pt modelId="{33343EA1-DA4E-4C09-BCAD-CB7686DE1570}" type="pres">
      <dgm:prSet presAssocID="{9271BE22-10EE-41A6-9937-BC2CD953AB1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in"/>
        </a:ext>
      </dgm:extLst>
    </dgm:pt>
    <dgm:pt modelId="{6B50E955-20B3-4884-AFF4-1364D70B3B83}" type="pres">
      <dgm:prSet presAssocID="{9271BE22-10EE-41A6-9937-BC2CD953AB1D}" presName="spaceRect" presStyleCnt="0"/>
      <dgm:spPr/>
    </dgm:pt>
    <dgm:pt modelId="{4FE65687-337A-4CF1-909F-89BB16D59565}" type="pres">
      <dgm:prSet presAssocID="{9271BE22-10EE-41A6-9937-BC2CD953AB1D}" presName="parTx" presStyleLbl="revTx" presStyleIdx="1" presStyleCnt="5">
        <dgm:presLayoutVars>
          <dgm:chMax val="0"/>
          <dgm:chPref val="0"/>
        </dgm:presLayoutVars>
      </dgm:prSet>
      <dgm:spPr/>
    </dgm:pt>
    <dgm:pt modelId="{1D8B99B6-BB07-4A60-B263-2E1FCD2D5E97}" type="pres">
      <dgm:prSet presAssocID="{A55678A6-579F-47F7-825B-BE3E4E5614AB}" presName="sibTrans" presStyleCnt="0"/>
      <dgm:spPr/>
    </dgm:pt>
    <dgm:pt modelId="{BF2C8DB3-511A-4C4C-AC36-44FBC4DC2C9C}" type="pres">
      <dgm:prSet presAssocID="{4026B69B-5AF1-4F54-9B8B-E4CF74AB08BB}" presName="compNode" presStyleCnt="0"/>
      <dgm:spPr/>
    </dgm:pt>
    <dgm:pt modelId="{4E3881CB-85C4-4764-A6A4-29D89409A795}" type="pres">
      <dgm:prSet presAssocID="{4026B69B-5AF1-4F54-9B8B-E4CF74AB08BB}" presName="bgRect" presStyleLbl="bgShp" presStyleIdx="2" presStyleCnt="5"/>
      <dgm:spPr/>
    </dgm:pt>
    <dgm:pt modelId="{E9D3B664-B045-4244-A720-5DE9AE315CE5}" type="pres">
      <dgm:prSet presAssocID="{4026B69B-5AF1-4F54-9B8B-E4CF74AB08B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ermometer"/>
        </a:ext>
      </dgm:extLst>
    </dgm:pt>
    <dgm:pt modelId="{524AD590-0FB7-4E81-9202-CE61E7A741E4}" type="pres">
      <dgm:prSet presAssocID="{4026B69B-5AF1-4F54-9B8B-E4CF74AB08BB}" presName="spaceRect" presStyleCnt="0"/>
      <dgm:spPr/>
    </dgm:pt>
    <dgm:pt modelId="{673E8181-F625-487B-BD50-D9A80BA3814C}" type="pres">
      <dgm:prSet presAssocID="{4026B69B-5AF1-4F54-9B8B-E4CF74AB08BB}" presName="parTx" presStyleLbl="revTx" presStyleIdx="2" presStyleCnt="5">
        <dgm:presLayoutVars>
          <dgm:chMax val="0"/>
          <dgm:chPref val="0"/>
        </dgm:presLayoutVars>
      </dgm:prSet>
      <dgm:spPr/>
    </dgm:pt>
    <dgm:pt modelId="{C667A7F8-DB86-45AB-87BC-FA6F74CD74D4}" type="pres">
      <dgm:prSet presAssocID="{1FBD243D-B11D-4382-9DBF-154612B37CB3}" presName="sibTrans" presStyleCnt="0"/>
      <dgm:spPr/>
    </dgm:pt>
    <dgm:pt modelId="{09A347A0-3FBF-48E4-8586-52661FC259AD}" type="pres">
      <dgm:prSet presAssocID="{DDDBDC92-FBD5-4844-B187-63D80825B6A0}" presName="compNode" presStyleCnt="0"/>
      <dgm:spPr/>
    </dgm:pt>
    <dgm:pt modelId="{6148E587-6072-4075-A15E-25970B6E2E32}" type="pres">
      <dgm:prSet presAssocID="{DDDBDC92-FBD5-4844-B187-63D80825B6A0}" presName="bgRect" presStyleLbl="bgShp" presStyleIdx="3" presStyleCnt="5"/>
      <dgm:spPr/>
    </dgm:pt>
    <dgm:pt modelId="{D10E21F1-AF31-4C54-985A-970E28BF38CD}" type="pres">
      <dgm:prSet presAssocID="{DDDBDC92-FBD5-4844-B187-63D80825B6A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ainy scene"/>
        </a:ext>
      </dgm:extLst>
    </dgm:pt>
    <dgm:pt modelId="{5EC0516E-5F83-450F-921C-47CCD16A9CBA}" type="pres">
      <dgm:prSet presAssocID="{DDDBDC92-FBD5-4844-B187-63D80825B6A0}" presName="spaceRect" presStyleCnt="0"/>
      <dgm:spPr/>
    </dgm:pt>
    <dgm:pt modelId="{1312035E-83E9-4BDF-A3E2-B283DDDE0908}" type="pres">
      <dgm:prSet presAssocID="{DDDBDC92-FBD5-4844-B187-63D80825B6A0}" presName="parTx" presStyleLbl="revTx" presStyleIdx="3" presStyleCnt="5">
        <dgm:presLayoutVars>
          <dgm:chMax val="0"/>
          <dgm:chPref val="0"/>
        </dgm:presLayoutVars>
      </dgm:prSet>
      <dgm:spPr/>
    </dgm:pt>
    <dgm:pt modelId="{05FBC1C0-9F37-45CF-A360-2263BDD195AB}" type="pres">
      <dgm:prSet presAssocID="{CD07C38A-ED32-4A5C-BC31-D86D68527DE1}" presName="sibTrans" presStyleCnt="0"/>
      <dgm:spPr/>
    </dgm:pt>
    <dgm:pt modelId="{C76E7BBF-62F0-49FA-BD26-9EA55AFEDECB}" type="pres">
      <dgm:prSet presAssocID="{04A3AC0B-6256-440C-99AD-EFDBB71FA42C}" presName="compNode" presStyleCnt="0"/>
      <dgm:spPr/>
    </dgm:pt>
    <dgm:pt modelId="{667CC365-B280-4AB6-A800-A64939D17910}" type="pres">
      <dgm:prSet presAssocID="{04A3AC0B-6256-440C-99AD-EFDBB71FA42C}" presName="bgRect" presStyleLbl="bgShp" presStyleIdx="4" presStyleCnt="5"/>
      <dgm:spPr/>
    </dgm:pt>
    <dgm:pt modelId="{AF7EBAD9-43A3-4308-B67D-A3817DF31500}" type="pres">
      <dgm:prSet presAssocID="{04A3AC0B-6256-440C-99AD-EFDBB71FA4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peed Bump"/>
        </a:ext>
      </dgm:extLst>
    </dgm:pt>
    <dgm:pt modelId="{40FB0AEB-82E8-4D60-B0EC-FE3B670EC339}" type="pres">
      <dgm:prSet presAssocID="{04A3AC0B-6256-440C-99AD-EFDBB71FA42C}" presName="spaceRect" presStyleCnt="0"/>
      <dgm:spPr/>
    </dgm:pt>
    <dgm:pt modelId="{4BA40416-5B8B-41B6-A76C-0F6682D9A469}" type="pres">
      <dgm:prSet presAssocID="{04A3AC0B-6256-440C-99AD-EFDBB71FA42C}" presName="parTx" presStyleLbl="revTx" presStyleIdx="4" presStyleCnt="5">
        <dgm:presLayoutVars>
          <dgm:chMax val="0"/>
          <dgm:chPref val="0"/>
        </dgm:presLayoutVars>
      </dgm:prSet>
      <dgm:spPr/>
    </dgm:pt>
  </dgm:ptLst>
  <dgm:cxnLst>
    <dgm:cxn modelId="{7D3CB317-9642-42DC-ABA1-A687D506B2BC}" srcId="{151FBA74-08C2-4D13-8F50-3D3AC65E44E4}" destId="{DDDBDC92-FBD5-4844-B187-63D80825B6A0}" srcOrd="3" destOrd="0" parTransId="{A9C71AEB-CCF6-481E-903C-D9F2537371E4}" sibTransId="{CD07C38A-ED32-4A5C-BC31-D86D68527DE1}"/>
    <dgm:cxn modelId="{B76A0422-095B-4820-8968-1F45EB0E94B1}" type="presOf" srcId="{04A3AC0B-6256-440C-99AD-EFDBB71FA42C}" destId="{4BA40416-5B8B-41B6-A76C-0F6682D9A469}" srcOrd="0" destOrd="0" presId="urn:microsoft.com/office/officeart/2018/2/layout/IconVerticalSolidList"/>
    <dgm:cxn modelId="{7CD58C2D-1F30-43E5-B3EC-EB1D8D265A29}" type="presOf" srcId="{DDDBDC92-FBD5-4844-B187-63D80825B6A0}" destId="{1312035E-83E9-4BDF-A3E2-B283DDDE0908}" srcOrd="0" destOrd="0" presId="urn:microsoft.com/office/officeart/2018/2/layout/IconVerticalSolidList"/>
    <dgm:cxn modelId="{291ADD2D-8709-4770-9911-5333DC70C115}" srcId="{151FBA74-08C2-4D13-8F50-3D3AC65E44E4}" destId="{04A3AC0B-6256-440C-99AD-EFDBB71FA42C}" srcOrd="4" destOrd="0" parTransId="{CB6DA0D3-241D-4D4E-9E44-2D85194E88CD}" sibTransId="{6F4B2D4C-F279-42EE-9433-7CA01B9D89D8}"/>
    <dgm:cxn modelId="{2A1DC867-33D9-406B-9D4E-09DC7B943D12}" srcId="{151FBA74-08C2-4D13-8F50-3D3AC65E44E4}" destId="{DEB2B9CC-3DB8-4FC6-A340-B5144F980C3A}" srcOrd="0" destOrd="0" parTransId="{A7332447-1FC1-4A5A-884C-E5BA1BC142F5}" sibTransId="{8051E85B-4E22-46CF-80B8-2414B09EB58D}"/>
    <dgm:cxn modelId="{A5BFBC77-F422-42D3-8D5D-DFA5EA52FFB7}" type="presOf" srcId="{4026B69B-5AF1-4F54-9B8B-E4CF74AB08BB}" destId="{673E8181-F625-487B-BD50-D9A80BA3814C}" srcOrd="0" destOrd="0" presId="urn:microsoft.com/office/officeart/2018/2/layout/IconVerticalSolidList"/>
    <dgm:cxn modelId="{71E8A988-EC9D-4D40-B04C-A189C50DE18C}" type="presOf" srcId="{9271BE22-10EE-41A6-9937-BC2CD953AB1D}" destId="{4FE65687-337A-4CF1-909F-89BB16D59565}" srcOrd="0" destOrd="0" presId="urn:microsoft.com/office/officeart/2018/2/layout/IconVerticalSolidList"/>
    <dgm:cxn modelId="{AF1504D0-5380-46F5-9514-75B8C20B20D2}" type="presOf" srcId="{DEB2B9CC-3DB8-4FC6-A340-B5144F980C3A}" destId="{1EFC3DCC-38E6-4957-8B37-440480ED3F8C}" srcOrd="0" destOrd="0" presId="urn:microsoft.com/office/officeart/2018/2/layout/IconVerticalSolidList"/>
    <dgm:cxn modelId="{20DAAED2-4199-41A8-AEBD-76342DC677CD}" type="presOf" srcId="{151FBA74-08C2-4D13-8F50-3D3AC65E44E4}" destId="{6352C552-DAB4-4D2F-BAD9-20CB7547ED82}" srcOrd="0" destOrd="0" presId="urn:microsoft.com/office/officeart/2018/2/layout/IconVerticalSolidList"/>
    <dgm:cxn modelId="{7D150EDA-CCE0-4EB1-812D-4DF88BABC6F7}" srcId="{151FBA74-08C2-4D13-8F50-3D3AC65E44E4}" destId="{4026B69B-5AF1-4F54-9B8B-E4CF74AB08BB}" srcOrd="2" destOrd="0" parTransId="{4FB9B9D4-73EE-4B32-9E94-59517F179C9C}" sibTransId="{1FBD243D-B11D-4382-9DBF-154612B37CB3}"/>
    <dgm:cxn modelId="{BB6B0DFB-E35A-4FE4-B01C-87FDE287D7F6}" srcId="{151FBA74-08C2-4D13-8F50-3D3AC65E44E4}" destId="{9271BE22-10EE-41A6-9937-BC2CD953AB1D}" srcOrd="1" destOrd="0" parTransId="{FDDE0344-ADC2-4499-A723-4749C839A7B1}" sibTransId="{A55678A6-579F-47F7-825B-BE3E4E5614AB}"/>
    <dgm:cxn modelId="{E7C2C94B-3CF6-4572-97B4-0B1A07CDCC2C}" type="presParOf" srcId="{6352C552-DAB4-4D2F-BAD9-20CB7547ED82}" destId="{27C62164-4CE8-4159-B134-F8A726D7755A}" srcOrd="0" destOrd="0" presId="urn:microsoft.com/office/officeart/2018/2/layout/IconVerticalSolidList"/>
    <dgm:cxn modelId="{8892387B-57A2-48BF-8703-6A33E4100AFE}" type="presParOf" srcId="{27C62164-4CE8-4159-B134-F8A726D7755A}" destId="{EFDAE755-4EEE-478B-A601-50259FA62547}" srcOrd="0" destOrd="0" presId="urn:microsoft.com/office/officeart/2018/2/layout/IconVerticalSolidList"/>
    <dgm:cxn modelId="{B9D44555-0172-4CCE-B329-7940AAFB036F}" type="presParOf" srcId="{27C62164-4CE8-4159-B134-F8A726D7755A}" destId="{CAE09327-97A6-4159-B14E-1189588070E4}" srcOrd="1" destOrd="0" presId="urn:microsoft.com/office/officeart/2018/2/layout/IconVerticalSolidList"/>
    <dgm:cxn modelId="{24127FE5-AED7-44D3-845F-EBE4558B887C}" type="presParOf" srcId="{27C62164-4CE8-4159-B134-F8A726D7755A}" destId="{52F497DC-CFAE-488D-A6E7-CB0C97919FD5}" srcOrd="2" destOrd="0" presId="urn:microsoft.com/office/officeart/2018/2/layout/IconVerticalSolidList"/>
    <dgm:cxn modelId="{40C04387-B8FB-4121-91E8-AC4AFD7E8EE2}" type="presParOf" srcId="{27C62164-4CE8-4159-B134-F8A726D7755A}" destId="{1EFC3DCC-38E6-4957-8B37-440480ED3F8C}" srcOrd="3" destOrd="0" presId="urn:microsoft.com/office/officeart/2018/2/layout/IconVerticalSolidList"/>
    <dgm:cxn modelId="{94DC89E1-2266-4897-A266-60719584BA1A}" type="presParOf" srcId="{6352C552-DAB4-4D2F-BAD9-20CB7547ED82}" destId="{FD9274F6-BC6C-429C-ACDB-8002E9BAA69B}" srcOrd="1" destOrd="0" presId="urn:microsoft.com/office/officeart/2018/2/layout/IconVerticalSolidList"/>
    <dgm:cxn modelId="{DD0138B2-2E1B-4709-9F01-804EF79D9C6B}" type="presParOf" srcId="{6352C552-DAB4-4D2F-BAD9-20CB7547ED82}" destId="{84DEAE9E-CDA6-43B4-B2FE-0D6C45AFD6CC}" srcOrd="2" destOrd="0" presId="urn:microsoft.com/office/officeart/2018/2/layout/IconVerticalSolidList"/>
    <dgm:cxn modelId="{FA98F492-A216-4D88-B744-29C979FFF8F7}" type="presParOf" srcId="{84DEAE9E-CDA6-43B4-B2FE-0D6C45AFD6CC}" destId="{D6AA578D-0E20-45D0-8F52-B8A7D32DA67C}" srcOrd="0" destOrd="0" presId="urn:microsoft.com/office/officeart/2018/2/layout/IconVerticalSolidList"/>
    <dgm:cxn modelId="{4FC96089-8EAA-4BE3-9181-D60C0D579836}" type="presParOf" srcId="{84DEAE9E-CDA6-43B4-B2FE-0D6C45AFD6CC}" destId="{33343EA1-DA4E-4C09-BCAD-CB7686DE1570}" srcOrd="1" destOrd="0" presId="urn:microsoft.com/office/officeart/2018/2/layout/IconVerticalSolidList"/>
    <dgm:cxn modelId="{B76EAD37-2997-439F-BAAF-B2F8011DF34B}" type="presParOf" srcId="{84DEAE9E-CDA6-43B4-B2FE-0D6C45AFD6CC}" destId="{6B50E955-20B3-4884-AFF4-1364D70B3B83}" srcOrd="2" destOrd="0" presId="urn:microsoft.com/office/officeart/2018/2/layout/IconVerticalSolidList"/>
    <dgm:cxn modelId="{6B02B532-8266-40FA-A1FF-AF737BC3ADED}" type="presParOf" srcId="{84DEAE9E-CDA6-43B4-B2FE-0D6C45AFD6CC}" destId="{4FE65687-337A-4CF1-909F-89BB16D59565}" srcOrd="3" destOrd="0" presId="urn:microsoft.com/office/officeart/2018/2/layout/IconVerticalSolidList"/>
    <dgm:cxn modelId="{F419C920-CF80-419F-BB53-B35D0C500870}" type="presParOf" srcId="{6352C552-DAB4-4D2F-BAD9-20CB7547ED82}" destId="{1D8B99B6-BB07-4A60-B263-2E1FCD2D5E97}" srcOrd="3" destOrd="0" presId="urn:microsoft.com/office/officeart/2018/2/layout/IconVerticalSolidList"/>
    <dgm:cxn modelId="{718C2F1E-B269-4C5A-9C6F-E84384ED7B60}" type="presParOf" srcId="{6352C552-DAB4-4D2F-BAD9-20CB7547ED82}" destId="{BF2C8DB3-511A-4C4C-AC36-44FBC4DC2C9C}" srcOrd="4" destOrd="0" presId="urn:microsoft.com/office/officeart/2018/2/layout/IconVerticalSolidList"/>
    <dgm:cxn modelId="{A2962A0E-F451-4519-9206-00B128760D2C}" type="presParOf" srcId="{BF2C8DB3-511A-4C4C-AC36-44FBC4DC2C9C}" destId="{4E3881CB-85C4-4764-A6A4-29D89409A795}" srcOrd="0" destOrd="0" presId="urn:microsoft.com/office/officeart/2018/2/layout/IconVerticalSolidList"/>
    <dgm:cxn modelId="{628A3A46-7A2D-4D7A-95E1-77182946BD05}" type="presParOf" srcId="{BF2C8DB3-511A-4C4C-AC36-44FBC4DC2C9C}" destId="{E9D3B664-B045-4244-A720-5DE9AE315CE5}" srcOrd="1" destOrd="0" presId="urn:microsoft.com/office/officeart/2018/2/layout/IconVerticalSolidList"/>
    <dgm:cxn modelId="{962FDEA9-24A7-4882-ACC5-C9DDF02A90F6}" type="presParOf" srcId="{BF2C8DB3-511A-4C4C-AC36-44FBC4DC2C9C}" destId="{524AD590-0FB7-4E81-9202-CE61E7A741E4}" srcOrd="2" destOrd="0" presId="urn:microsoft.com/office/officeart/2018/2/layout/IconVerticalSolidList"/>
    <dgm:cxn modelId="{4761C333-FBFD-46E2-86CA-9A114E32EF2B}" type="presParOf" srcId="{BF2C8DB3-511A-4C4C-AC36-44FBC4DC2C9C}" destId="{673E8181-F625-487B-BD50-D9A80BA3814C}" srcOrd="3" destOrd="0" presId="urn:microsoft.com/office/officeart/2018/2/layout/IconVerticalSolidList"/>
    <dgm:cxn modelId="{480CE311-0778-44F4-AE5C-B32AF7DF1D55}" type="presParOf" srcId="{6352C552-DAB4-4D2F-BAD9-20CB7547ED82}" destId="{C667A7F8-DB86-45AB-87BC-FA6F74CD74D4}" srcOrd="5" destOrd="0" presId="urn:microsoft.com/office/officeart/2018/2/layout/IconVerticalSolidList"/>
    <dgm:cxn modelId="{09CE0267-149F-460A-AAE7-AA37539961E7}" type="presParOf" srcId="{6352C552-DAB4-4D2F-BAD9-20CB7547ED82}" destId="{09A347A0-3FBF-48E4-8586-52661FC259AD}" srcOrd="6" destOrd="0" presId="urn:microsoft.com/office/officeart/2018/2/layout/IconVerticalSolidList"/>
    <dgm:cxn modelId="{F3BE23BA-E554-4F66-9053-3CA9770341E8}" type="presParOf" srcId="{09A347A0-3FBF-48E4-8586-52661FC259AD}" destId="{6148E587-6072-4075-A15E-25970B6E2E32}" srcOrd="0" destOrd="0" presId="urn:microsoft.com/office/officeart/2018/2/layout/IconVerticalSolidList"/>
    <dgm:cxn modelId="{1EDFC1B7-80FD-4E7C-A7C4-713C321C783A}" type="presParOf" srcId="{09A347A0-3FBF-48E4-8586-52661FC259AD}" destId="{D10E21F1-AF31-4C54-985A-970E28BF38CD}" srcOrd="1" destOrd="0" presId="urn:microsoft.com/office/officeart/2018/2/layout/IconVerticalSolidList"/>
    <dgm:cxn modelId="{36407EBF-4FD3-4B21-B69F-9BC41F9BDCDD}" type="presParOf" srcId="{09A347A0-3FBF-48E4-8586-52661FC259AD}" destId="{5EC0516E-5F83-450F-921C-47CCD16A9CBA}" srcOrd="2" destOrd="0" presId="urn:microsoft.com/office/officeart/2018/2/layout/IconVerticalSolidList"/>
    <dgm:cxn modelId="{DAFA66C1-E301-4214-AD6E-4268008D5BB6}" type="presParOf" srcId="{09A347A0-3FBF-48E4-8586-52661FC259AD}" destId="{1312035E-83E9-4BDF-A3E2-B283DDDE0908}" srcOrd="3" destOrd="0" presId="urn:microsoft.com/office/officeart/2018/2/layout/IconVerticalSolidList"/>
    <dgm:cxn modelId="{85B54591-1512-46ED-972C-69A5560FD8A3}" type="presParOf" srcId="{6352C552-DAB4-4D2F-BAD9-20CB7547ED82}" destId="{05FBC1C0-9F37-45CF-A360-2263BDD195AB}" srcOrd="7" destOrd="0" presId="urn:microsoft.com/office/officeart/2018/2/layout/IconVerticalSolidList"/>
    <dgm:cxn modelId="{2F77C826-715B-473E-B9AB-AEF20012B94C}" type="presParOf" srcId="{6352C552-DAB4-4D2F-BAD9-20CB7547ED82}" destId="{C76E7BBF-62F0-49FA-BD26-9EA55AFEDECB}" srcOrd="8" destOrd="0" presId="urn:microsoft.com/office/officeart/2018/2/layout/IconVerticalSolidList"/>
    <dgm:cxn modelId="{C4FA036F-C0A9-4D8E-AC90-F6CA2D54934F}" type="presParOf" srcId="{C76E7BBF-62F0-49FA-BD26-9EA55AFEDECB}" destId="{667CC365-B280-4AB6-A800-A64939D17910}" srcOrd="0" destOrd="0" presId="urn:microsoft.com/office/officeart/2018/2/layout/IconVerticalSolidList"/>
    <dgm:cxn modelId="{52EC064B-CC59-4101-8D3D-0A41559A6436}" type="presParOf" srcId="{C76E7BBF-62F0-49FA-BD26-9EA55AFEDECB}" destId="{AF7EBAD9-43A3-4308-B67D-A3817DF31500}" srcOrd="1" destOrd="0" presId="urn:microsoft.com/office/officeart/2018/2/layout/IconVerticalSolidList"/>
    <dgm:cxn modelId="{8A0B84EA-E4AD-4F5F-877D-1213EF66FD92}" type="presParOf" srcId="{C76E7BBF-62F0-49FA-BD26-9EA55AFEDECB}" destId="{40FB0AEB-82E8-4D60-B0EC-FE3B670EC339}" srcOrd="2" destOrd="0" presId="urn:microsoft.com/office/officeart/2018/2/layout/IconVerticalSolidList"/>
    <dgm:cxn modelId="{D9F8D30E-9879-4E3A-9762-F4822891D5AE}" type="presParOf" srcId="{C76E7BBF-62F0-49FA-BD26-9EA55AFEDECB}" destId="{4BA40416-5B8B-41B6-A76C-0F6682D9A46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6ED7D0D-4BE2-4181-A134-CAFDC287D4B5}" type="doc">
      <dgm:prSet loTypeId="urn:diagrams.loki3.com/BracketList" loCatId="list" qsTypeId="urn:microsoft.com/office/officeart/2005/8/quickstyle/simple1" qsCatId="simple" csTypeId="urn:microsoft.com/office/officeart/2005/8/colors/colorful5" csCatId="colorful" phldr="1"/>
      <dgm:spPr/>
      <dgm:t>
        <a:bodyPr/>
        <a:lstStyle/>
        <a:p>
          <a:endParaRPr lang="en-US"/>
        </a:p>
      </dgm:t>
    </dgm:pt>
    <dgm:pt modelId="{42729BF3-CCA5-4E60-8E1D-511F383FEAC2}">
      <dgm:prSet/>
      <dgm:spPr/>
      <dgm:t>
        <a:bodyPr/>
        <a:lstStyle/>
        <a:p>
          <a:pPr algn="l"/>
          <a:r>
            <a:rPr lang="en-US" dirty="0"/>
            <a:t>Following our examination of how the analysis could benefit the agricultural sector, we have made the following recommendations:</a:t>
          </a:r>
        </a:p>
      </dgm:t>
    </dgm:pt>
    <dgm:pt modelId="{7981CEFA-40FD-45A0-971C-89C98D5C8799}" type="parTrans" cxnId="{7BD37108-2CCC-462F-AED6-4657AFA7D137}">
      <dgm:prSet/>
      <dgm:spPr/>
      <dgm:t>
        <a:bodyPr/>
        <a:lstStyle/>
        <a:p>
          <a:endParaRPr lang="en-US"/>
        </a:p>
      </dgm:t>
    </dgm:pt>
    <dgm:pt modelId="{542CF7B3-19EE-49CA-8ABA-F30D012488B0}" type="sibTrans" cxnId="{7BD37108-2CCC-462F-AED6-4657AFA7D137}">
      <dgm:prSet/>
      <dgm:spPr/>
      <dgm:t>
        <a:bodyPr/>
        <a:lstStyle/>
        <a:p>
          <a:endParaRPr lang="en-US"/>
        </a:p>
      </dgm:t>
    </dgm:pt>
    <dgm:pt modelId="{5793AB0C-89F6-4455-B77A-78B474E25A3F}">
      <dgm:prSet/>
      <dgm:spPr/>
      <dgm:t>
        <a:bodyPr/>
        <a:lstStyle/>
        <a:p>
          <a:r>
            <a:rPr lang="en-US" dirty="0">
              <a:solidFill>
                <a:schemeClr val="bg1"/>
              </a:solidFill>
            </a:rPr>
            <a:t>Implement adaptation strategies for agricultural businesses, such as adjusting planting schedules, crop choices, and irrigation methods.</a:t>
          </a:r>
        </a:p>
      </dgm:t>
    </dgm:pt>
    <dgm:pt modelId="{7306ABD5-A4EC-4F7A-9A6F-6003CE055D45}" type="parTrans" cxnId="{94064BAC-CCF5-4B69-B4EE-8AEF5790F510}">
      <dgm:prSet/>
      <dgm:spPr/>
      <dgm:t>
        <a:bodyPr/>
        <a:lstStyle/>
        <a:p>
          <a:endParaRPr lang="en-US"/>
        </a:p>
      </dgm:t>
    </dgm:pt>
    <dgm:pt modelId="{C42A9DF4-7E4D-4695-AFF9-F753F614CBB0}" type="sibTrans" cxnId="{94064BAC-CCF5-4B69-B4EE-8AEF5790F510}">
      <dgm:prSet/>
      <dgm:spPr/>
      <dgm:t>
        <a:bodyPr/>
        <a:lstStyle/>
        <a:p>
          <a:endParaRPr lang="en-US"/>
        </a:p>
      </dgm:t>
    </dgm:pt>
    <dgm:pt modelId="{AB2808CD-B0FC-41E6-9650-719DF0682E2F}">
      <dgm:prSet/>
      <dgm:spPr/>
      <dgm:t>
        <a:bodyPr/>
        <a:lstStyle/>
        <a:p>
          <a:r>
            <a:rPr lang="en-US" dirty="0">
              <a:solidFill>
                <a:schemeClr val="bg1"/>
              </a:solidFill>
            </a:rPr>
            <a:t>Encourage the use of drought-resistant and climate-resilient crop varieties to maintain yields under changing climatic conditions.</a:t>
          </a:r>
        </a:p>
      </dgm:t>
    </dgm:pt>
    <dgm:pt modelId="{6B21B8F7-9D8E-48F3-8EA9-CE6AEAE335DB}" type="parTrans" cxnId="{9C4227E5-7837-4B31-9195-7611E015F534}">
      <dgm:prSet/>
      <dgm:spPr/>
      <dgm:t>
        <a:bodyPr/>
        <a:lstStyle/>
        <a:p>
          <a:endParaRPr lang="en-US"/>
        </a:p>
      </dgm:t>
    </dgm:pt>
    <dgm:pt modelId="{2675E9A1-D358-45F3-84BA-713503BCEE85}" type="sibTrans" cxnId="{9C4227E5-7837-4B31-9195-7611E015F534}">
      <dgm:prSet/>
      <dgm:spPr/>
      <dgm:t>
        <a:bodyPr/>
        <a:lstStyle/>
        <a:p>
          <a:endParaRPr lang="en-US"/>
        </a:p>
      </dgm:t>
    </dgm:pt>
    <dgm:pt modelId="{D6FCA19B-0869-4A0F-9A42-73A94904A990}">
      <dgm:prSet/>
      <dgm:spPr/>
      <dgm:t>
        <a:bodyPr/>
        <a:lstStyle/>
        <a:p>
          <a:r>
            <a:rPr lang="en-US" dirty="0">
              <a:solidFill>
                <a:schemeClr val="bg1"/>
              </a:solidFill>
            </a:rPr>
            <a:t>Invest in infrastructure to mitigate the effects of extreme precipitation events, such as improved drainage systems and erosion control measures.</a:t>
          </a:r>
        </a:p>
      </dgm:t>
    </dgm:pt>
    <dgm:pt modelId="{C4CFF85C-5F32-4151-AA8F-9D7D23E1CDAE}" type="parTrans" cxnId="{A057CFF2-D6B9-45A4-A7BF-AE3303534A4B}">
      <dgm:prSet/>
      <dgm:spPr/>
      <dgm:t>
        <a:bodyPr/>
        <a:lstStyle/>
        <a:p>
          <a:endParaRPr lang="en-US"/>
        </a:p>
      </dgm:t>
    </dgm:pt>
    <dgm:pt modelId="{849D7EA8-B470-4D89-9BC9-58195CE34AF7}" type="sibTrans" cxnId="{A057CFF2-D6B9-45A4-A7BF-AE3303534A4B}">
      <dgm:prSet/>
      <dgm:spPr/>
      <dgm:t>
        <a:bodyPr/>
        <a:lstStyle/>
        <a:p>
          <a:endParaRPr lang="en-US"/>
        </a:p>
      </dgm:t>
    </dgm:pt>
    <dgm:pt modelId="{04C6E711-CBAA-4584-BF71-E9DDAB8C1B22}">
      <dgm:prSet/>
      <dgm:spPr/>
      <dgm:t>
        <a:bodyPr/>
        <a:lstStyle/>
        <a:p>
          <a:r>
            <a:rPr lang="en-US" dirty="0">
              <a:solidFill>
                <a:schemeClr val="bg1"/>
              </a:solidFill>
            </a:rPr>
            <a:t>Strengthen early warning systems to better anticipate and prepare for extreme weather events, minimizing potential damage to agriculture.</a:t>
          </a:r>
        </a:p>
      </dgm:t>
    </dgm:pt>
    <dgm:pt modelId="{12E0234F-4D6B-49DB-BDFF-D6B6E7565330}" type="parTrans" cxnId="{75D747CE-1E2B-4EB0-A45C-BC0FB22E4296}">
      <dgm:prSet/>
      <dgm:spPr/>
      <dgm:t>
        <a:bodyPr/>
        <a:lstStyle/>
        <a:p>
          <a:endParaRPr lang="en-US"/>
        </a:p>
      </dgm:t>
    </dgm:pt>
    <dgm:pt modelId="{196A4698-0E7E-4250-8991-BE98D5F75F0F}" type="sibTrans" cxnId="{75D747CE-1E2B-4EB0-A45C-BC0FB22E4296}">
      <dgm:prSet/>
      <dgm:spPr/>
      <dgm:t>
        <a:bodyPr/>
        <a:lstStyle/>
        <a:p>
          <a:endParaRPr lang="en-US"/>
        </a:p>
      </dgm:t>
    </dgm:pt>
    <dgm:pt modelId="{1D5967A5-5CC8-4C88-A56E-E1B6F2F8A168}">
      <dgm:prSet/>
      <dgm:spPr/>
      <dgm:t>
        <a:bodyPr/>
        <a:lstStyle/>
        <a:p>
          <a:r>
            <a:rPr lang="en-US" dirty="0">
              <a:solidFill>
                <a:schemeClr val="bg1"/>
              </a:solidFill>
            </a:rPr>
            <a:t>Support research and development of innovative farming practices that promote sustainability and resilience to climate change.</a:t>
          </a:r>
        </a:p>
      </dgm:t>
    </dgm:pt>
    <dgm:pt modelId="{1E27592F-5981-4E07-BDCA-448A70BC3167}" type="parTrans" cxnId="{3D2F3267-0C56-4A3E-8CA3-C325616504BA}">
      <dgm:prSet/>
      <dgm:spPr/>
      <dgm:t>
        <a:bodyPr/>
        <a:lstStyle/>
        <a:p>
          <a:endParaRPr lang="en-US"/>
        </a:p>
      </dgm:t>
    </dgm:pt>
    <dgm:pt modelId="{06221FA1-EE7C-4AF2-AD2B-AB7F61052B2E}" type="sibTrans" cxnId="{3D2F3267-0C56-4A3E-8CA3-C325616504BA}">
      <dgm:prSet/>
      <dgm:spPr/>
      <dgm:t>
        <a:bodyPr/>
        <a:lstStyle/>
        <a:p>
          <a:endParaRPr lang="en-US"/>
        </a:p>
      </dgm:t>
    </dgm:pt>
    <dgm:pt modelId="{A09AAE68-CDDC-4D05-8937-D54068C1B9E1}">
      <dgm:prSet/>
      <dgm:spPr/>
      <dgm:t>
        <a:bodyPr/>
        <a:lstStyle/>
        <a:p>
          <a:r>
            <a:rPr lang="en-US" dirty="0">
              <a:solidFill>
                <a:schemeClr val="bg1"/>
              </a:solidFill>
            </a:rPr>
            <a:t>Advocate for policies that address the root causes of climate change, promoting a more sustainable future for the Windsor region's agricultural sector.</a:t>
          </a:r>
        </a:p>
      </dgm:t>
    </dgm:pt>
    <dgm:pt modelId="{7DB7CE9E-B945-468B-8866-0CC7E53BC316}" type="parTrans" cxnId="{DC7AC23B-A1C0-426A-9814-310AEAD3FB60}">
      <dgm:prSet/>
      <dgm:spPr/>
      <dgm:t>
        <a:bodyPr/>
        <a:lstStyle/>
        <a:p>
          <a:endParaRPr lang="en-US"/>
        </a:p>
      </dgm:t>
    </dgm:pt>
    <dgm:pt modelId="{4583B9DA-01F9-46C8-A6FC-FEED7611C983}" type="sibTrans" cxnId="{DC7AC23B-A1C0-426A-9814-310AEAD3FB60}">
      <dgm:prSet/>
      <dgm:spPr/>
      <dgm:t>
        <a:bodyPr/>
        <a:lstStyle/>
        <a:p>
          <a:endParaRPr lang="en-US"/>
        </a:p>
      </dgm:t>
    </dgm:pt>
    <dgm:pt modelId="{8F1D73D6-3A84-4894-AB90-9402EBB6F713}" type="pres">
      <dgm:prSet presAssocID="{C6ED7D0D-4BE2-4181-A134-CAFDC287D4B5}" presName="Name0" presStyleCnt="0">
        <dgm:presLayoutVars>
          <dgm:dir/>
          <dgm:animLvl val="lvl"/>
          <dgm:resizeHandles val="exact"/>
        </dgm:presLayoutVars>
      </dgm:prSet>
      <dgm:spPr/>
    </dgm:pt>
    <dgm:pt modelId="{C90CCA5E-F809-4458-9085-76EDDF9B254C}" type="pres">
      <dgm:prSet presAssocID="{42729BF3-CCA5-4E60-8E1D-511F383FEAC2}" presName="linNode" presStyleCnt="0"/>
      <dgm:spPr/>
    </dgm:pt>
    <dgm:pt modelId="{4E176658-EDB4-442E-A959-86C9BAB01CA3}" type="pres">
      <dgm:prSet presAssocID="{42729BF3-CCA5-4E60-8E1D-511F383FEAC2}" presName="parTx" presStyleLbl="revTx" presStyleIdx="0" presStyleCnt="1" custScaleY="198364">
        <dgm:presLayoutVars>
          <dgm:chMax val="1"/>
          <dgm:bulletEnabled val="1"/>
        </dgm:presLayoutVars>
      </dgm:prSet>
      <dgm:spPr/>
    </dgm:pt>
    <dgm:pt modelId="{485BCFC1-CB39-42A4-B2E0-AF2CBEF933B3}" type="pres">
      <dgm:prSet presAssocID="{42729BF3-CCA5-4E60-8E1D-511F383FEAC2}" presName="bracket" presStyleLbl="parChTrans1D1" presStyleIdx="0" presStyleCnt="1"/>
      <dgm:spPr/>
    </dgm:pt>
    <dgm:pt modelId="{AFEBF27B-6329-4A24-8CB5-FC4ABE0F38C0}" type="pres">
      <dgm:prSet presAssocID="{42729BF3-CCA5-4E60-8E1D-511F383FEAC2}" presName="spH" presStyleCnt="0"/>
      <dgm:spPr/>
    </dgm:pt>
    <dgm:pt modelId="{F9BFCF5D-ADF1-4E37-BA38-9D2FB014D53A}" type="pres">
      <dgm:prSet presAssocID="{42729BF3-CCA5-4E60-8E1D-511F383FEAC2}" presName="desTx" presStyleLbl="node1" presStyleIdx="0" presStyleCnt="1">
        <dgm:presLayoutVars>
          <dgm:bulletEnabled val="1"/>
        </dgm:presLayoutVars>
      </dgm:prSet>
      <dgm:spPr/>
    </dgm:pt>
  </dgm:ptLst>
  <dgm:cxnLst>
    <dgm:cxn modelId="{7BD37108-2CCC-462F-AED6-4657AFA7D137}" srcId="{C6ED7D0D-4BE2-4181-A134-CAFDC287D4B5}" destId="{42729BF3-CCA5-4E60-8E1D-511F383FEAC2}" srcOrd="0" destOrd="0" parTransId="{7981CEFA-40FD-45A0-971C-89C98D5C8799}" sibTransId="{542CF7B3-19EE-49CA-8ABA-F30D012488B0}"/>
    <dgm:cxn modelId="{56D6A610-1266-435C-931E-FDD0D7F56573}" type="presOf" srcId="{A09AAE68-CDDC-4D05-8937-D54068C1B9E1}" destId="{F9BFCF5D-ADF1-4E37-BA38-9D2FB014D53A}" srcOrd="0" destOrd="5" presId="urn:diagrams.loki3.com/BracketList"/>
    <dgm:cxn modelId="{77EB5713-2AD9-45DB-ADBA-D62B60BB610B}" type="presOf" srcId="{C6ED7D0D-4BE2-4181-A134-CAFDC287D4B5}" destId="{8F1D73D6-3A84-4894-AB90-9402EBB6F713}" srcOrd="0" destOrd="0" presId="urn:diagrams.loki3.com/BracketList"/>
    <dgm:cxn modelId="{DC7AC23B-A1C0-426A-9814-310AEAD3FB60}" srcId="{42729BF3-CCA5-4E60-8E1D-511F383FEAC2}" destId="{A09AAE68-CDDC-4D05-8937-D54068C1B9E1}" srcOrd="5" destOrd="0" parTransId="{7DB7CE9E-B945-468B-8866-0CC7E53BC316}" sibTransId="{4583B9DA-01F9-46C8-A6FC-FEED7611C983}"/>
    <dgm:cxn modelId="{F709183D-B98F-4A5E-B5D5-54957221AEFD}" type="presOf" srcId="{1D5967A5-5CC8-4C88-A56E-E1B6F2F8A168}" destId="{F9BFCF5D-ADF1-4E37-BA38-9D2FB014D53A}" srcOrd="0" destOrd="4" presId="urn:diagrams.loki3.com/BracketList"/>
    <dgm:cxn modelId="{66D68C3F-B12C-416C-89F6-F5D7C15330AC}" type="presOf" srcId="{42729BF3-CCA5-4E60-8E1D-511F383FEAC2}" destId="{4E176658-EDB4-442E-A959-86C9BAB01CA3}" srcOrd="0" destOrd="0" presId="urn:diagrams.loki3.com/BracketList"/>
    <dgm:cxn modelId="{3D2F3267-0C56-4A3E-8CA3-C325616504BA}" srcId="{42729BF3-CCA5-4E60-8E1D-511F383FEAC2}" destId="{1D5967A5-5CC8-4C88-A56E-E1B6F2F8A168}" srcOrd="4" destOrd="0" parTransId="{1E27592F-5981-4E07-BDCA-448A70BC3167}" sibTransId="{06221FA1-EE7C-4AF2-AD2B-AB7F61052B2E}"/>
    <dgm:cxn modelId="{9422A59D-C6EB-4ACC-B483-2B75577606F3}" type="presOf" srcId="{D6FCA19B-0869-4A0F-9A42-73A94904A990}" destId="{F9BFCF5D-ADF1-4E37-BA38-9D2FB014D53A}" srcOrd="0" destOrd="2" presId="urn:diagrams.loki3.com/BracketList"/>
    <dgm:cxn modelId="{94064BAC-CCF5-4B69-B4EE-8AEF5790F510}" srcId="{42729BF3-CCA5-4E60-8E1D-511F383FEAC2}" destId="{5793AB0C-89F6-4455-B77A-78B474E25A3F}" srcOrd="0" destOrd="0" parTransId="{7306ABD5-A4EC-4F7A-9A6F-6003CE055D45}" sibTransId="{C42A9DF4-7E4D-4695-AFF9-F753F614CBB0}"/>
    <dgm:cxn modelId="{4D5B48B2-2BFB-4C5F-B02B-D995C36BE9F8}" type="presOf" srcId="{04C6E711-CBAA-4584-BF71-E9DDAB8C1B22}" destId="{F9BFCF5D-ADF1-4E37-BA38-9D2FB014D53A}" srcOrd="0" destOrd="3" presId="urn:diagrams.loki3.com/BracketList"/>
    <dgm:cxn modelId="{75D747CE-1E2B-4EB0-A45C-BC0FB22E4296}" srcId="{42729BF3-CCA5-4E60-8E1D-511F383FEAC2}" destId="{04C6E711-CBAA-4584-BF71-E9DDAB8C1B22}" srcOrd="3" destOrd="0" parTransId="{12E0234F-4D6B-49DB-BDFF-D6B6E7565330}" sibTransId="{196A4698-0E7E-4250-8991-BE98D5F75F0F}"/>
    <dgm:cxn modelId="{4E3049D6-5673-4492-8404-CCD2E8CFF1F0}" type="presOf" srcId="{AB2808CD-B0FC-41E6-9650-719DF0682E2F}" destId="{F9BFCF5D-ADF1-4E37-BA38-9D2FB014D53A}" srcOrd="0" destOrd="1" presId="urn:diagrams.loki3.com/BracketList"/>
    <dgm:cxn modelId="{9C4227E5-7837-4B31-9195-7611E015F534}" srcId="{42729BF3-CCA5-4E60-8E1D-511F383FEAC2}" destId="{AB2808CD-B0FC-41E6-9650-719DF0682E2F}" srcOrd="1" destOrd="0" parTransId="{6B21B8F7-9D8E-48F3-8EA9-CE6AEAE335DB}" sibTransId="{2675E9A1-D358-45F3-84BA-713503BCEE85}"/>
    <dgm:cxn modelId="{A057CFF2-D6B9-45A4-A7BF-AE3303534A4B}" srcId="{42729BF3-CCA5-4E60-8E1D-511F383FEAC2}" destId="{D6FCA19B-0869-4A0F-9A42-73A94904A990}" srcOrd="2" destOrd="0" parTransId="{C4CFF85C-5F32-4151-AA8F-9D7D23E1CDAE}" sibTransId="{849D7EA8-B470-4D89-9BC9-58195CE34AF7}"/>
    <dgm:cxn modelId="{28309CFE-8553-4749-A6C2-0E7F241D425A}" type="presOf" srcId="{5793AB0C-89F6-4455-B77A-78B474E25A3F}" destId="{F9BFCF5D-ADF1-4E37-BA38-9D2FB014D53A}" srcOrd="0" destOrd="0" presId="urn:diagrams.loki3.com/BracketList"/>
    <dgm:cxn modelId="{4BB8B72B-3B9E-4D4A-99FC-9E9D13F1676F}" type="presParOf" srcId="{8F1D73D6-3A84-4894-AB90-9402EBB6F713}" destId="{C90CCA5E-F809-4458-9085-76EDDF9B254C}" srcOrd="0" destOrd="0" presId="urn:diagrams.loki3.com/BracketList"/>
    <dgm:cxn modelId="{3C95A960-2E7B-4D45-94DD-A717BFAFD019}" type="presParOf" srcId="{C90CCA5E-F809-4458-9085-76EDDF9B254C}" destId="{4E176658-EDB4-442E-A959-86C9BAB01CA3}" srcOrd="0" destOrd="0" presId="urn:diagrams.loki3.com/BracketList"/>
    <dgm:cxn modelId="{17E4E7F3-FB3A-4837-B043-5140ECDFCA47}" type="presParOf" srcId="{C90CCA5E-F809-4458-9085-76EDDF9B254C}" destId="{485BCFC1-CB39-42A4-B2E0-AF2CBEF933B3}" srcOrd="1" destOrd="0" presId="urn:diagrams.loki3.com/BracketList"/>
    <dgm:cxn modelId="{F44C07F8-BEB3-4361-9DBE-24205C18F611}" type="presParOf" srcId="{C90CCA5E-F809-4458-9085-76EDDF9B254C}" destId="{AFEBF27B-6329-4A24-8CB5-FC4ABE0F38C0}" srcOrd="2" destOrd="0" presId="urn:diagrams.loki3.com/BracketList"/>
    <dgm:cxn modelId="{2467808F-D164-4682-A3B0-F2F81C0E87F7}" type="presParOf" srcId="{C90CCA5E-F809-4458-9085-76EDDF9B254C}" destId="{F9BFCF5D-ADF1-4E37-BA38-9D2FB014D53A}"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CF635D-A786-4B7D-95F1-EDA74FBF59C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09D3529-A2E7-403A-95E7-877A18EB5354}">
      <dgm:prSet custT="1"/>
      <dgm:spPr/>
      <dgm:t>
        <a:bodyPr/>
        <a:lstStyle/>
        <a:p>
          <a:pPr algn="just"/>
          <a:r>
            <a:rPr lang="en-US" sz="2800" dirty="0">
              <a:latin typeface="Times New Roman" panose="02020603050405020304" pitchFamily="18" charset="0"/>
              <a:cs typeface="Times New Roman" panose="02020603050405020304" pitchFamily="18" charset="0"/>
            </a:rPr>
            <a:t>Climate change is a global challenge that is affecting many parts across the world, including the Windsor region in Canada</a:t>
          </a:r>
          <a:r>
            <a:rPr lang="en-US" sz="2800" dirty="0"/>
            <a:t>.</a:t>
          </a:r>
        </a:p>
      </dgm:t>
    </dgm:pt>
    <dgm:pt modelId="{ABAAD9E9-115E-4D57-AC88-ACE06D35DD13}" type="parTrans" cxnId="{747E11B7-2D55-49CD-96BB-CBA132D0A4E1}">
      <dgm:prSet/>
      <dgm:spPr/>
      <dgm:t>
        <a:bodyPr/>
        <a:lstStyle/>
        <a:p>
          <a:endParaRPr lang="en-US"/>
        </a:p>
      </dgm:t>
    </dgm:pt>
    <dgm:pt modelId="{77E420A5-CA9F-4963-9BE6-22DDE665E47F}" type="sibTrans" cxnId="{747E11B7-2D55-49CD-96BB-CBA132D0A4E1}">
      <dgm:prSet/>
      <dgm:spPr/>
      <dgm:t>
        <a:bodyPr/>
        <a:lstStyle/>
        <a:p>
          <a:endParaRPr lang="en-US"/>
        </a:p>
      </dgm:t>
    </dgm:pt>
    <dgm:pt modelId="{0781B6B7-39C9-4B87-9B87-3C22F1B1E960}">
      <dgm:prSet custT="1"/>
      <dgm:spPr/>
      <dgm:t>
        <a:bodyPr/>
        <a:lstStyle/>
        <a:p>
          <a:pPr algn="just"/>
          <a:r>
            <a:rPr lang="en-US" sz="2800" b="0" i="0" dirty="0">
              <a:latin typeface="Times New Roman" panose="02020603050405020304" pitchFamily="18" charset="0"/>
              <a:cs typeface="Times New Roman" panose="02020603050405020304" pitchFamily="18" charset="0"/>
            </a:rPr>
            <a:t>The mild winter and lack of expected snowfall have raised concerns among agricultural businesses and other major sectors in the region, highlighting the need to understand the underlying reasons behind these extreme climatic conditions.</a:t>
          </a:r>
          <a:endParaRPr lang="en-US" sz="2800" dirty="0">
            <a:latin typeface="Times New Roman" panose="02020603050405020304" pitchFamily="18" charset="0"/>
            <a:cs typeface="Times New Roman" panose="02020603050405020304" pitchFamily="18" charset="0"/>
          </a:endParaRPr>
        </a:p>
      </dgm:t>
    </dgm:pt>
    <dgm:pt modelId="{2696E40A-0055-474C-BA37-B727A7E283FA}" type="parTrans" cxnId="{A14C8DBB-5E2A-4578-9E61-0DE0B240F3FA}">
      <dgm:prSet/>
      <dgm:spPr/>
      <dgm:t>
        <a:bodyPr/>
        <a:lstStyle/>
        <a:p>
          <a:endParaRPr lang="en-US"/>
        </a:p>
      </dgm:t>
    </dgm:pt>
    <dgm:pt modelId="{B95291B9-659A-4C72-94D9-39D05B91B4D0}" type="sibTrans" cxnId="{A14C8DBB-5E2A-4578-9E61-0DE0B240F3FA}">
      <dgm:prSet/>
      <dgm:spPr/>
      <dgm:t>
        <a:bodyPr/>
        <a:lstStyle/>
        <a:p>
          <a:endParaRPr lang="en-US"/>
        </a:p>
      </dgm:t>
    </dgm:pt>
    <dgm:pt modelId="{3B34CCEC-5D33-4D03-998A-EF1018DA1112}">
      <dgm:prSet custT="1"/>
      <dgm:spPr/>
      <dgm:t>
        <a:bodyPr/>
        <a:lstStyle/>
        <a:p>
          <a:pPr algn="just">
            <a:buSzPts val="1000"/>
            <a:buFont typeface="Symbol" panose="05050102010706020507" pitchFamily="18" charset="2"/>
            <a:buChar char=""/>
          </a:pPr>
          <a:r>
            <a:rPr lang="en-US" sz="2800" b="0" i="0" dirty="0">
              <a:latin typeface="Times New Roman" panose="02020603050405020304" pitchFamily="18" charset="0"/>
              <a:cs typeface="Times New Roman" panose="02020603050405020304" pitchFamily="18" charset="0"/>
            </a:rPr>
            <a:t>By identifying the factors contributing to these changes, agricultural businesses can develop effective strategies to mitigate and adapt to the impacts of climate change, ensuring their continued success and sustainability.</a:t>
          </a:r>
          <a:endParaRPr lang="en-US" sz="2800" dirty="0">
            <a:latin typeface="Times New Roman" panose="02020603050405020304" pitchFamily="18" charset="0"/>
            <a:cs typeface="Times New Roman" panose="02020603050405020304" pitchFamily="18" charset="0"/>
          </a:endParaRPr>
        </a:p>
      </dgm:t>
    </dgm:pt>
    <dgm:pt modelId="{254BBEE9-4BF5-4F06-8AA9-A48CF4F28C20}" type="parTrans" cxnId="{33661843-D957-43FF-9244-C65B52534B74}">
      <dgm:prSet/>
      <dgm:spPr/>
      <dgm:t>
        <a:bodyPr/>
        <a:lstStyle/>
        <a:p>
          <a:endParaRPr lang="en-US"/>
        </a:p>
      </dgm:t>
    </dgm:pt>
    <dgm:pt modelId="{3B7858A1-B9DB-4A83-858F-CFCD5B7D656E}" type="sibTrans" cxnId="{33661843-D957-43FF-9244-C65B52534B74}">
      <dgm:prSet/>
      <dgm:spPr/>
      <dgm:t>
        <a:bodyPr/>
        <a:lstStyle/>
        <a:p>
          <a:endParaRPr lang="en-US"/>
        </a:p>
      </dgm:t>
    </dgm:pt>
    <dgm:pt modelId="{1280A3E4-676D-404B-BBF8-DDEB21255F6E}" type="pres">
      <dgm:prSet presAssocID="{E1CF635D-A786-4B7D-95F1-EDA74FBF59CC}" presName="vert0" presStyleCnt="0">
        <dgm:presLayoutVars>
          <dgm:dir/>
          <dgm:animOne val="branch"/>
          <dgm:animLvl val="lvl"/>
        </dgm:presLayoutVars>
      </dgm:prSet>
      <dgm:spPr/>
    </dgm:pt>
    <dgm:pt modelId="{B017B4CB-2A6D-426E-AFB0-E30271758036}" type="pres">
      <dgm:prSet presAssocID="{909D3529-A2E7-403A-95E7-877A18EB5354}" presName="thickLine" presStyleLbl="alignNode1" presStyleIdx="0" presStyleCnt="3"/>
      <dgm:spPr/>
    </dgm:pt>
    <dgm:pt modelId="{97544615-0BE7-46A3-9F4A-42D284617C6B}" type="pres">
      <dgm:prSet presAssocID="{909D3529-A2E7-403A-95E7-877A18EB5354}" presName="horz1" presStyleCnt="0"/>
      <dgm:spPr/>
    </dgm:pt>
    <dgm:pt modelId="{CD2A6B83-D33C-4521-A0A1-C1BDCAEC2DB4}" type="pres">
      <dgm:prSet presAssocID="{909D3529-A2E7-403A-95E7-877A18EB5354}" presName="tx1" presStyleLbl="revTx" presStyleIdx="0" presStyleCnt="3"/>
      <dgm:spPr/>
    </dgm:pt>
    <dgm:pt modelId="{E4A0496A-228B-44C7-BF93-EF046AB66273}" type="pres">
      <dgm:prSet presAssocID="{909D3529-A2E7-403A-95E7-877A18EB5354}" presName="vert1" presStyleCnt="0"/>
      <dgm:spPr/>
    </dgm:pt>
    <dgm:pt modelId="{A259BC26-3E15-494E-A68C-7C266A6F8D24}" type="pres">
      <dgm:prSet presAssocID="{0781B6B7-39C9-4B87-9B87-3C22F1B1E960}" presName="thickLine" presStyleLbl="alignNode1" presStyleIdx="1" presStyleCnt="3"/>
      <dgm:spPr/>
    </dgm:pt>
    <dgm:pt modelId="{03EB3519-5D10-4A0D-9FA4-8F52AB813EE4}" type="pres">
      <dgm:prSet presAssocID="{0781B6B7-39C9-4B87-9B87-3C22F1B1E960}" presName="horz1" presStyleCnt="0"/>
      <dgm:spPr/>
    </dgm:pt>
    <dgm:pt modelId="{C75AF980-374E-429D-91FA-DCEA0C17658C}" type="pres">
      <dgm:prSet presAssocID="{0781B6B7-39C9-4B87-9B87-3C22F1B1E960}" presName="tx1" presStyleLbl="revTx" presStyleIdx="1" presStyleCnt="3" custScaleY="130479"/>
      <dgm:spPr/>
    </dgm:pt>
    <dgm:pt modelId="{C35FC197-5FC6-4769-9F51-4E337AA5EE89}" type="pres">
      <dgm:prSet presAssocID="{0781B6B7-39C9-4B87-9B87-3C22F1B1E960}" presName="vert1" presStyleCnt="0"/>
      <dgm:spPr/>
    </dgm:pt>
    <dgm:pt modelId="{14DB3021-C96D-4DA3-9B98-9FFBFBD19419}" type="pres">
      <dgm:prSet presAssocID="{3B34CCEC-5D33-4D03-998A-EF1018DA1112}" presName="thickLine" presStyleLbl="alignNode1" presStyleIdx="2" presStyleCnt="3"/>
      <dgm:spPr/>
    </dgm:pt>
    <dgm:pt modelId="{0DCA5267-6D1E-4AEF-BE23-74C5B0DD4CE5}" type="pres">
      <dgm:prSet presAssocID="{3B34CCEC-5D33-4D03-998A-EF1018DA1112}" presName="horz1" presStyleCnt="0"/>
      <dgm:spPr/>
    </dgm:pt>
    <dgm:pt modelId="{302F3739-FDEE-4151-8ECC-84C6A03D2F4A}" type="pres">
      <dgm:prSet presAssocID="{3B34CCEC-5D33-4D03-998A-EF1018DA1112}" presName="tx1" presStyleLbl="revTx" presStyleIdx="2" presStyleCnt="3" custAng="0" custScaleY="180287"/>
      <dgm:spPr/>
    </dgm:pt>
    <dgm:pt modelId="{6CF86EF6-C416-476B-9D56-80EE4B429CE6}" type="pres">
      <dgm:prSet presAssocID="{3B34CCEC-5D33-4D03-998A-EF1018DA1112}" presName="vert1" presStyleCnt="0"/>
      <dgm:spPr/>
    </dgm:pt>
  </dgm:ptLst>
  <dgm:cxnLst>
    <dgm:cxn modelId="{9FC97E26-3D7B-4287-BE5F-AADAE72CD041}" type="presOf" srcId="{3B34CCEC-5D33-4D03-998A-EF1018DA1112}" destId="{302F3739-FDEE-4151-8ECC-84C6A03D2F4A}" srcOrd="0" destOrd="0" presId="urn:microsoft.com/office/officeart/2008/layout/LinedList"/>
    <dgm:cxn modelId="{519E055E-5B20-4428-B72F-E401F42D9D58}" type="presOf" srcId="{909D3529-A2E7-403A-95E7-877A18EB5354}" destId="{CD2A6B83-D33C-4521-A0A1-C1BDCAEC2DB4}" srcOrd="0" destOrd="0" presId="urn:microsoft.com/office/officeart/2008/layout/LinedList"/>
    <dgm:cxn modelId="{33661843-D957-43FF-9244-C65B52534B74}" srcId="{E1CF635D-A786-4B7D-95F1-EDA74FBF59CC}" destId="{3B34CCEC-5D33-4D03-998A-EF1018DA1112}" srcOrd="2" destOrd="0" parTransId="{254BBEE9-4BF5-4F06-8AA9-A48CF4F28C20}" sibTransId="{3B7858A1-B9DB-4A83-858F-CFCD5B7D656E}"/>
    <dgm:cxn modelId="{07D15F44-E6B7-4709-937B-887172417161}" type="presOf" srcId="{E1CF635D-A786-4B7D-95F1-EDA74FBF59CC}" destId="{1280A3E4-676D-404B-BBF8-DDEB21255F6E}" srcOrd="0" destOrd="0" presId="urn:microsoft.com/office/officeart/2008/layout/LinedList"/>
    <dgm:cxn modelId="{8088AA93-A71F-4751-82F3-765DB7B08C59}" type="presOf" srcId="{0781B6B7-39C9-4B87-9B87-3C22F1B1E960}" destId="{C75AF980-374E-429D-91FA-DCEA0C17658C}" srcOrd="0" destOrd="0" presId="urn:microsoft.com/office/officeart/2008/layout/LinedList"/>
    <dgm:cxn modelId="{747E11B7-2D55-49CD-96BB-CBA132D0A4E1}" srcId="{E1CF635D-A786-4B7D-95F1-EDA74FBF59CC}" destId="{909D3529-A2E7-403A-95E7-877A18EB5354}" srcOrd="0" destOrd="0" parTransId="{ABAAD9E9-115E-4D57-AC88-ACE06D35DD13}" sibTransId="{77E420A5-CA9F-4963-9BE6-22DDE665E47F}"/>
    <dgm:cxn modelId="{A14C8DBB-5E2A-4578-9E61-0DE0B240F3FA}" srcId="{E1CF635D-A786-4B7D-95F1-EDA74FBF59CC}" destId="{0781B6B7-39C9-4B87-9B87-3C22F1B1E960}" srcOrd="1" destOrd="0" parTransId="{2696E40A-0055-474C-BA37-B727A7E283FA}" sibTransId="{B95291B9-659A-4C72-94D9-39D05B91B4D0}"/>
    <dgm:cxn modelId="{AAB2E3A1-F65D-44E8-8AFA-30611D23DC57}" type="presParOf" srcId="{1280A3E4-676D-404B-BBF8-DDEB21255F6E}" destId="{B017B4CB-2A6D-426E-AFB0-E30271758036}" srcOrd="0" destOrd="0" presId="urn:microsoft.com/office/officeart/2008/layout/LinedList"/>
    <dgm:cxn modelId="{7368033E-130F-4A7F-B3AB-7E74B4196657}" type="presParOf" srcId="{1280A3E4-676D-404B-BBF8-DDEB21255F6E}" destId="{97544615-0BE7-46A3-9F4A-42D284617C6B}" srcOrd="1" destOrd="0" presId="urn:microsoft.com/office/officeart/2008/layout/LinedList"/>
    <dgm:cxn modelId="{DAC3EFDF-56C3-4592-8ECB-FF0F192B4B34}" type="presParOf" srcId="{97544615-0BE7-46A3-9F4A-42D284617C6B}" destId="{CD2A6B83-D33C-4521-A0A1-C1BDCAEC2DB4}" srcOrd="0" destOrd="0" presId="urn:microsoft.com/office/officeart/2008/layout/LinedList"/>
    <dgm:cxn modelId="{95DA3203-4925-4B98-9AD8-597885F1CA80}" type="presParOf" srcId="{97544615-0BE7-46A3-9F4A-42D284617C6B}" destId="{E4A0496A-228B-44C7-BF93-EF046AB66273}" srcOrd="1" destOrd="0" presId="urn:microsoft.com/office/officeart/2008/layout/LinedList"/>
    <dgm:cxn modelId="{80961666-843D-41BF-9EDA-ECB073ACD974}" type="presParOf" srcId="{1280A3E4-676D-404B-BBF8-DDEB21255F6E}" destId="{A259BC26-3E15-494E-A68C-7C266A6F8D24}" srcOrd="2" destOrd="0" presId="urn:microsoft.com/office/officeart/2008/layout/LinedList"/>
    <dgm:cxn modelId="{68946E7E-8782-4539-B318-2253F80369A6}" type="presParOf" srcId="{1280A3E4-676D-404B-BBF8-DDEB21255F6E}" destId="{03EB3519-5D10-4A0D-9FA4-8F52AB813EE4}" srcOrd="3" destOrd="0" presId="urn:microsoft.com/office/officeart/2008/layout/LinedList"/>
    <dgm:cxn modelId="{076EBF5A-AD0A-4741-AD11-33991E71B970}" type="presParOf" srcId="{03EB3519-5D10-4A0D-9FA4-8F52AB813EE4}" destId="{C75AF980-374E-429D-91FA-DCEA0C17658C}" srcOrd="0" destOrd="0" presId="urn:microsoft.com/office/officeart/2008/layout/LinedList"/>
    <dgm:cxn modelId="{0FBDD77F-261B-43F9-8C45-34A992D37262}" type="presParOf" srcId="{03EB3519-5D10-4A0D-9FA4-8F52AB813EE4}" destId="{C35FC197-5FC6-4769-9F51-4E337AA5EE89}" srcOrd="1" destOrd="0" presId="urn:microsoft.com/office/officeart/2008/layout/LinedList"/>
    <dgm:cxn modelId="{58C1EE7E-5F64-43D7-93A8-26BA411726B0}" type="presParOf" srcId="{1280A3E4-676D-404B-BBF8-DDEB21255F6E}" destId="{14DB3021-C96D-4DA3-9B98-9FFBFBD19419}" srcOrd="4" destOrd="0" presId="urn:microsoft.com/office/officeart/2008/layout/LinedList"/>
    <dgm:cxn modelId="{AFE02C62-426B-41D4-A123-5B2BA0F93DED}" type="presParOf" srcId="{1280A3E4-676D-404B-BBF8-DDEB21255F6E}" destId="{0DCA5267-6D1E-4AEF-BE23-74C5B0DD4CE5}" srcOrd="5" destOrd="0" presId="urn:microsoft.com/office/officeart/2008/layout/LinedList"/>
    <dgm:cxn modelId="{4DCF3F0E-FBDD-4191-B656-5FD8CB0CAC94}" type="presParOf" srcId="{0DCA5267-6D1E-4AEF-BE23-74C5B0DD4CE5}" destId="{302F3739-FDEE-4151-8ECC-84C6A03D2F4A}" srcOrd="0" destOrd="0" presId="urn:microsoft.com/office/officeart/2008/layout/LinedList"/>
    <dgm:cxn modelId="{CEF0EF78-256B-4911-82F7-6D0DFEAB87FE}" type="presParOf" srcId="{0DCA5267-6D1E-4AEF-BE23-74C5B0DD4CE5}" destId="{6CF86EF6-C416-476B-9D56-80EE4B429CE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CF635D-A786-4B7D-95F1-EDA74FBF59C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09D3529-A2E7-403A-95E7-877A18EB5354}">
      <dgm:prSet custT="1"/>
      <dgm:spPr/>
      <dgm:t>
        <a:bodyPr/>
        <a:lstStyle/>
        <a:p>
          <a:pPr algn="just"/>
          <a:r>
            <a:rPr lang="en-US" sz="2400" b="0" i="0" dirty="0">
              <a:latin typeface="Times New Roman" panose="02020603050405020304" pitchFamily="18" charset="0"/>
              <a:cs typeface="Times New Roman" panose="02020603050405020304" pitchFamily="18" charset="0"/>
            </a:rPr>
            <a:t>The Windsor region is facing the challenge of extreme climate and weather events, including high-speed winds, snowstorms, and shifting temperature patterns, particularly in the winter. </a:t>
          </a:r>
          <a:endParaRPr lang="en-US" sz="2400" dirty="0">
            <a:latin typeface="Times New Roman" panose="02020603050405020304" pitchFamily="18" charset="0"/>
            <a:cs typeface="Times New Roman" panose="02020603050405020304" pitchFamily="18" charset="0"/>
          </a:endParaRPr>
        </a:p>
      </dgm:t>
    </dgm:pt>
    <dgm:pt modelId="{ABAAD9E9-115E-4D57-AC88-ACE06D35DD13}" type="parTrans" cxnId="{747E11B7-2D55-49CD-96BB-CBA132D0A4E1}">
      <dgm:prSet/>
      <dgm:spPr/>
      <dgm:t>
        <a:bodyPr/>
        <a:lstStyle/>
        <a:p>
          <a:endParaRPr lang="en-US"/>
        </a:p>
      </dgm:t>
    </dgm:pt>
    <dgm:pt modelId="{77E420A5-CA9F-4963-9BE6-22DDE665E47F}" type="sibTrans" cxnId="{747E11B7-2D55-49CD-96BB-CBA132D0A4E1}">
      <dgm:prSet/>
      <dgm:spPr/>
      <dgm:t>
        <a:bodyPr/>
        <a:lstStyle/>
        <a:p>
          <a:endParaRPr lang="en-US"/>
        </a:p>
      </dgm:t>
    </dgm:pt>
    <dgm:pt modelId="{836ACABA-C4A8-4BF6-951F-E9FEE2EF3242}">
      <dgm:prSet custT="1"/>
      <dgm:spPr/>
      <dgm:t>
        <a:bodyPr/>
        <a:lstStyle/>
        <a:p>
          <a:pPr algn="just"/>
          <a:r>
            <a:rPr lang="en-US" sz="2400" b="0" i="0" dirty="0">
              <a:latin typeface="Times New Roman" panose="02020603050405020304" pitchFamily="18" charset="0"/>
              <a:cs typeface="Times New Roman" panose="02020603050405020304" pitchFamily="18" charset="0"/>
            </a:rPr>
            <a:t>These changes have significant implications for the agricultural community, including the health and well-being of crops and livestock, as well as the region's economy and natural resources. </a:t>
          </a:r>
          <a:endParaRPr lang="en-US" sz="2400" dirty="0">
            <a:latin typeface="Times New Roman" panose="02020603050405020304" pitchFamily="18" charset="0"/>
            <a:cs typeface="Times New Roman" panose="02020603050405020304" pitchFamily="18" charset="0"/>
          </a:endParaRPr>
        </a:p>
      </dgm:t>
    </dgm:pt>
    <dgm:pt modelId="{9D815902-8B18-4603-BB55-700BD758B1E2}" type="parTrans" cxnId="{52968E4B-42C7-4C56-B0AE-235E64126CA1}">
      <dgm:prSet/>
      <dgm:spPr/>
      <dgm:t>
        <a:bodyPr/>
        <a:lstStyle/>
        <a:p>
          <a:endParaRPr lang="en-CA"/>
        </a:p>
      </dgm:t>
    </dgm:pt>
    <dgm:pt modelId="{2EA1E5DA-8A4B-42CF-8092-25F566B4C19D}" type="sibTrans" cxnId="{52968E4B-42C7-4C56-B0AE-235E64126CA1}">
      <dgm:prSet/>
      <dgm:spPr/>
      <dgm:t>
        <a:bodyPr/>
        <a:lstStyle/>
        <a:p>
          <a:endParaRPr lang="en-CA"/>
        </a:p>
      </dgm:t>
    </dgm:pt>
    <dgm:pt modelId="{EEADBAC2-D86B-4B5A-A138-FD1BD655BC5C}">
      <dgm:prSet custT="1"/>
      <dgm:spPr/>
      <dgm:t>
        <a:bodyPr/>
        <a:lstStyle/>
        <a:p>
          <a:pPr algn="just"/>
          <a:r>
            <a:rPr lang="en-US" sz="2400" b="0" i="0" dirty="0">
              <a:latin typeface="Times New Roman" panose="02020603050405020304" pitchFamily="18" charset="0"/>
              <a:cs typeface="Times New Roman" panose="02020603050405020304" pitchFamily="18" charset="0"/>
            </a:rPr>
            <a:t>This project aims to help agricultural businesses understand the underlying reasons behind these extreme climatic conditions and identify strategies to mitigate and adapt to their impacts.</a:t>
          </a:r>
          <a:endParaRPr lang="en-US" sz="2400" dirty="0">
            <a:latin typeface="Times New Roman" panose="02020603050405020304" pitchFamily="18" charset="0"/>
            <a:cs typeface="Times New Roman" panose="02020603050405020304" pitchFamily="18" charset="0"/>
          </a:endParaRPr>
        </a:p>
      </dgm:t>
    </dgm:pt>
    <dgm:pt modelId="{EDFB550B-E8EF-43D4-B8CA-06DE9A93BB7A}" type="parTrans" cxnId="{CCCE6DD8-26B3-4C54-90B0-261B8D4C715E}">
      <dgm:prSet/>
      <dgm:spPr/>
      <dgm:t>
        <a:bodyPr/>
        <a:lstStyle/>
        <a:p>
          <a:endParaRPr lang="en-CA"/>
        </a:p>
      </dgm:t>
    </dgm:pt>
    <dgm:pt modelId="{A1E6460C-5711-4F2D-8D56-FBD3A963E26F}" type="sibTrans" cxnId="{CCCE6DD8-26B3-4C54-90B0-261B8D4C715E}">
      <dgm:prSet/>
      <dgm:spPr/>
      <dgm:t>
        <a:bodyPr/>
        <a:lstStyle/>
        <a:p>
          <a:endParaRPr lang="en-CA"/>
        </a:p>
      </dgm:t>
    </dgm:pt>
    <dgm:pt modelId="{455552DE-5FED-4B83-B6FB-6E8A39A15A15}" type="pres">
      <dgm:prSet presAssocID="{E1CF635D-A786-4B7D-95F1-EDA74FBF59CC}" presName="linear" presStyleCnt="0">
        <dgm:presLayoutVars>
          <dgm:animLvl val="lvl"/>
          <dgm:resizeHandles val="exact"/>
        </dgm:presLayoutVars>
      </dgm:prSet>
      <dgm:spPr/>
    </dgm:pt>
    <dgm:pt modelId="{A6A0794A-A3CC-440F-8367-0F62FC9B1FB2}" type="pres">
      <dgm:prSet presAssocID="{909D3529-A2E7-403A-95E7-877A18EB5354}" presName="parentText" presStyleLbl="node1" presStyleIdx="0" presStyleCnt="3">
        <dgm:presLayoutVars>
          <dgm:chMax val="0"/>
          <dgm:bulletEnabled val="1"/>
        </dgm:presLayoutVars>
      </dgm:prSet>
      <dgm:spPr/>
    </dgm:pt>
    <dgm:pt modelId="{6F5B9AD5-E5E2-47CC-B93F-119F44514FFA}" type="pres">
      <dgm:prSet presAssocID="{77E420A5-CA9F-4963-9BE6-22DDE665E47F}" presName="spacer" presStyleCnt="0"/>
      <dgm:spPr/>
    </dgm:pt>
    <dgm:pt modelId="{57A3426A-D6FE-47D2-AF28-52BC353FF85D}" type="pres">
      <dgm:prSet presAssocID="{836ACABA-C4A8-4BF6-951F-E9FEE2EF3242}" presName="parentText" presStyleLbl="node1" presStyleIdx="1" presStyleCnt="3">
        <dgm:presLayoutVars>
          <dgm:chMax val="0"/>
          <dgm:bulletEnabled val="1"/>
        </dgm:presLayoutVars>
      </dgm:prSet>
      <dgm:spPr/>
    </dgm:pt>
    <dgm:pt modelId="{A4EDF086-6A70-4B12-B892-0FA9A8432173}" type="pres">
      <dgm:prSet presAssocID="{2EA1E5DA-8A4B-42CF-8092-25F566B4C19D}" presName="spacer" presStyleCnt="0"/>
      <dgm:spPr/>
    </dgm:pt>
    <dgm:pt modelId="{5208DC18-3C9D-4DB6-BFB3-C2D0B28E7DF8}" type="pres">
      <dgm:prSet presAssocID="{EEADBAC2-D86B-4B5A-A138-FD1BD655BC5C}" presName="parentText" presStyleLbl="node1" presStyleIdx="2" presStyleCnt="3">
        <dgm:presLayoutVars>
          <dgm:chMax val="0"/>
          <dgm:bulletEnabled val="1"/>
        </dgm:presLayoutVars>
      </dgm:prSet>
      <dgm:spPr/>
    </dgm:pt>
  </dgm:ptLst>
  <dgm:cxnLst>
    <dgm:cxn modelId="{52968E4B-42C7-4C56-B0AE-235E64126CA1}" srcId="{E1CF635D-A786-4B7D-95F1-EDA74FBF59CC}" destId="{836ACABA-C4A8-4BF6-951F-E9FEE2EF3242}" srcOrd="1" destOrd="0" parTransId="{9D815902-8B18-4603-BB55-700BD758B1E2}" sibTransId="{2EA1E5DA-8A4B-42CF-8092-25F566B4C19D}"/>
    <dgm:cxn modelId="{A622D84F-981F-481C-BF23-A976D3FBBA66}" type="presOf" srcId="{E1CF635D-A786-4B7D-95F1-EDA74FBF59CC}" destId="{455552DE-5FED-4B83-B6FB-6E8A39A15A15}" srcOrd="0" destOrd="0" presId="urn:microsoft.com/office/officeart/2005/8/layout/vList2"/>
    <dgm:cxn modelId="{9E74E37E-952A-48E2-B64F-9D0DE050A343}" type="presOf" srcId="{909D3529-A2E7-403A-95E7-877A18EB5354}" destId="{A6A0794A-A3CC-440F-8367-0F62FC9B1FB2}" srcOrd="0" destOrd="0" presId="urn:microsoft.com/office/officeart/2005/8/layout/vList2"/>
    <dgm:cxn modelId="{64088EAC-1863-4CF0-824D-3D363F0585E6}" type="presOf" srcId="{EEADBAC2-D86B-4B5A-A138-FD1BD655BC5C}" destId="{5208DC18-3C9D-4DB6-BFB3-C2D0B28E7DF8}" srcOrd="0" destOrd="0" presId="urn:microsoft.com/office/officeart/2005/8/layout/vList2"/>
    <dgm:cxn modelId="{747E11B7-2D55-49CD-96BB-CBA132D0A4E1}" srcId="{E1CF635D-A786-4B7D-95F1-EDA74FBF59CC}" destId="{909D3529-A2E7-403A-95E7-877A18EB5354}" srcOrd="0" destOrd="0" parTransId="{ABAAD9E9-115E-4D57-AC88-ACE06D35DD13}" sibTransId="{77E420A5-CA9F-4963-9BE6-22DDE665E47F}"/>
    <dgm:cxn modelId="{CCCE6DD8-26B3-4C54-90B0-261B8D4C715E}" srcId="{E1CF635D-A786-4B7D-95F1-EDA74FBF59CC}" destId="{EEADBAC2-D86B-4B5A-A138-FD1BD655BC5C}" srcOrd="2" destOrd="0" parTransId="{EDFB550B-E8EF-43D4-B8CA-06DE9A93BB7A}" sibTransId="{A1E6460C-5711-4F2D-8D56-FBD3A963E26F}"/>
    <dgm:cxn modelId="{01B5EAF3-14B2-486D-B7BF-8A763BACA9B2}" type="presOf" srcId="{836ACABA-C4A8-4BF6-951F-E9FEE2EF3242}" destId="{57A3426A-D6FE-47D2-AF28-52BC353FF85D}" srcOrd="0" destOrd="0" presId="urn:microsoft.com/office/officeart/2005/8/layout/vList2"/>
    <dgm:cxn modelId="{5855652B-2540-4D9F-9F7F-2A7E74FA4E1D}" type="presParOf" srcId="{455552DE-5FED-4B83-B6FB-6E8A39A15A15}" destId="{A6A0794A-A3CC-440F-8367-0F62FC9B1FB2}" srcOrd="0" destOrd="0" presId="urn:microsoft.com/office/officeart/2005/8/layout/vList2"/>
    <dgm:cxn modelId="{AE5928C1-3A2A-46FF-812E-B9C26120A530}" type="presParOf" srcId="{455552DE-5FED-4B83-B6FB-6E8A39A15A15}" destId="{6F5B9AD5-E5E2-47CC-B93F-119F44514FFA}" srcOrd="1" destOrd="0" presId="urn:microsoft.com/office/officeart/2005/8/layout/vList2"/>
    <dgm:cxn modelId="{F7DAFD3F-9021-41B0-A346-29D456EF4459}" type="presParOf" srcId="{455552DE-5FED-4B83-B6FB-6E8A39A15A15}" destId="{57A3426A-D6FE-47D2-AF28-52BC353FF85D}" srcOrd="2" destOrd="0" presId="urn:microsoft.com/office/officeart/2005/8/layout/vList2"/>
    <dgm:cxn modelId="{9835F7DA-969E-4AF7-A777-EC4C5BB3A43C}" type="presParOf" srcId="{455552DE-5FED-4B83-B6FB-6E8A39A15A15}" destId="{A4EDF086-6A70-4B12-B892-0FA9A8432173}" srcOrd="3" destOrd="0" presId="urn:microsoft.com/office/officeart/2005/8/layout/vList2"/>
    <dgm:cxn modelId="{A1FAC373-8183-482D-82C2-1AAF3ABAF2E2}" type="presParOf" srcId="{455552DE-5FED-4B83-B6FB-6E8A39A15A15}" destId="{5208DC18-3C9D-4DB6-BFB3-C2D0B28E7DF8}"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B6403A-DA54-417D-A095-DA5BD015E77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609AB4D-DBC8-4905-841C-08C66F736903}">
      <dgm:prSet/>
      <dgm:spPr/>
      <dgm:t>
        <a:bodyPr/>
        <a:lstStyle/>
        <a:p>
          <a:pPr algn="just"/>
          <a:r>
            <a:rPr lang="en-US" b="0" i="0" dirty="0">
              <a:latin typeface="Times New Roman" panose="02020603050405020304" pitchFamily="18" charset="0"/>
              <a:cs typeface="Times New Roman" panose="02020603050405020304" pitchFamily="18" charset="0"/>
            </a:rPr>
            <a:t>This project aims to identify the reasons behind extreme weather events, particularly the mild winter and unexpected snowfall patterns, and mitigate their impact on the agricultural sector in the Windsor region.</a:t>
          </a:r>
          <a:endParaRPr lang="en-US" dirty="0">
            <a:latin typeface="Times New Roman" panose="02020603050405020304" pitchFamily="18" charset="0"/>
            <a:cs typeface="Times New Roman" panose="02020603050405020304" pitchFamily="18" charset="0"/>
          </a:endParaRPr>
        </a:p>
      </dgm:t>
    </dgm:pt>
    <dgm:pt modelId="{4F7FEAC6-CD61-4EEE-98EA-0B009EAECCFF}" type="parTrans" cxnId="{CA5FE6BD-E249-4890-A9C0-5420B41B9CF4}">
      <dgm:prSet/>
      <dgm:spPr/>
      <dgm:t>
        <a:bodyPr/>
        <a:lstStyle/>
        <a:p>
          <a:endParaRPr lang="en-US"/>
        </a:p>
      </dgm:t>
    </dgm:pt>
    <dgm:pt modelId="{74A2A05C-9752-4114-9E13-E45485A2A496}" type="sibTrans" cxnId="{CA5FE6BD-E249-4890-A9C0-5420B41B9CF4}">
      <dgm:prSet/>
      <dgm:spPr/>
      <dgm:t>
        <a:bodyPr/>
        <a:lstStyle/>
        <a:p>
          <a:endParaRPr lang="en-US"/>
        </a:p>
      </dgm:t>
    </dgm:pt>
    <dgm:pt modelId="{916BD3A1-99ED-4373-953C-49B66096594E}">
      <dgm:prSet/>
      <dgm:spPr/>
      <dgm:t>
        <a:bodyPr/>
        <a:lstStyle/>
        <a:p>
          <a:pPr algn="just"/>
          <a:r>
            <a:rPr lang="en-US" b="0" i="0" dirty="0">
              <a:latin typeface="Times New Roman" panose="02020603050405020304" pitchFamily="18" charset="0"/>
              <a:cs typeface="Times New Roman" panose="02020603050405020304" pitchFamily="18" charset="0"/>
            </a:rPr>
            <a:t>By addressing the issue of climate change in the Windsor region, the project can help to ensure the long-term sustainability and success of agricultural businesses, as well as protect the health and well-being of the community and preserve the region's natural resources which will help the government to take precautionary steps for the upcoming years</a:t>
          </a:r>
          <a:r>
            <a:rPr lang="en-US" b="0" i="0" dirty="0"/>
            <a:t>.</a:t>
          </a:r>
          <a:endParaRPr lang="en-US" dirty="0"/>
        </a:p>
      </dgm:t>
    </dgm:pt>
    <dgm:pt modelId="{BF6052BE-59E3-45EB-9DE2-A8F05FCC3458}" type="parTrans" cxnId="{5938AEBF-DC8E-4A8C-BBB4-E1B421D3CBA7}">
      <dgm:prSet/>
      <dgm:spPr/>
      <dgm:t>
        <a:bodyPr/>
        <a:lstStyle/>
        <a:p>
          <a:endParaRPr lang="en-US"/>
        </a:p>
      </dgm:t>
    </dgm:pt>
    <dgm:pt modelId="{FF39B806-9D17-46A0-8F98-F3B8A1D46146}" type="sibTrans" cxnId="{5938AEBF-DC8E-4A8C-BBB4-E1B421D3CBA7}">
      <dgm:prSet/>
      <dgm:spPr/>
      <dgm:t>
        <a:bodyPr/>
        <a:lstStyle/>
        <a:p>
          <a:endParaRPr lang="en-US"/>
        </a:p>
      </dgm:t>
    </dgm:pt>
    <dgm:pt modelId="{07CF3E72-4F04-4B11-905F-459D2C29AA60}" type="pres">
      <dgm:prSet presAssocID="{B7B6403A-DA54-417D-A095-DA5BD015E77F}" presName="vert0" presStyleCnt="0">
        <dgm:presLayoutVars>
          <dgm:dir/>
          <dgm:animOne val="branch"/>
          <dgm:animLvl val="lvl"/>
        </dgm:presLayoutVars>
      </dgm:prSet>
      <dgm:spPr/>
    </dgm:pt>
    <dgm:pt modelId="{590B3465-BDEA-405F-9ECD-161E5FEDD731}" type="pres">
      <dgm:prSet presAssocID="{B609AB4D-DBC8-4905-841C-08C66F736903}" presName="thickLine" presStyleLbl="alignNode1" presStyleIdx="0" presStyleCnt="2"/>
      <dgm:spPr/>
    </dgm:pt>
    <dgm:pt modelId="{C38F16D1-768A-4B95-81E9-189B7F4DA573}" type="pres">
      <dgm:prSet presAssocID="{B609AB4D-DBC8-4905-841C-08C66F736903}" presName="horz1" presStyleCnt="0"/>
      <dgm:spPr/>
    </dgm:pt>
    <dgm:pt modelId="{AB0F7A96-C2AF-4134-8A9E-3B76A0B2861E}" type="pres">
      <dgm:prSet presAssocID="{B609AB4D-DBC8-4905-841C-08C66F736903}" presName="tx1" presStyleLbl="revTx" presStyleIdx="0" presStyleCnt="2" custScaleY="123864"/>
      <dgm:spPr/>
    </dgm:pt>
    <dgm:pt modelId="{0EE480CC-FF3D-4D9E-A39E-B7DAEF1A4666}" type="pres">
      <dgm:prSet presAssocID="{B609AB4D-DBC8-4905-841C-08C66F736903}" presName="vert1" presStyleCnt="0"/>
      <dgm:spPr/>
    </dgm:pt>
    <dgm:pt modelId="{459EDB6A-AA3E-4CE7-9BC1-6E15921056C5}" type="pres">
      <dgm:prSet presAssocID="{916BD3A1-99ED-4373-953C-49B66096594E}" presName="thickLine" presStyleLbl="alignNode1" presStyleIdx="1" presStyleCnt="2"/>
      <dgm:spPr/>
    </dgm:pt>
    <dgm:pt modelId="{392A9003-0531-48CA-B598-7D9550D78B95}" type="pres">
      <dgm:prSet presAssocID="{916BD3A1-99ED-4373-953C-49B66096594E}" presName="horz1" presStyleCnt="0"/>
      <dgm:spPr/>
    </dgm:pt>
    <dgm:pt modelId="{70E57FC6-4E16-465A-9CC0-0F58DF9BD888}" type="pres">
      <dgm:prSet presAssocID="{916BD3A1-99ED-4373-953C-49B66096594E}" presName="tx1" presStyleLbl="revTx" presStyleIdx="1" presStyleCnt="2" custScaleY="135696"/>
      <dgm:spPr/>
    </dgm:pt>
    <dgm:pt modelId="{57681165-1E84-4159-BB91-695056EDB418}" type="pres">
      <dgm:prSet presAssocID="{916BD3A1-99ED-4373-953C-49B66096594E}" presName="vert1" presStyleCnt="0"/>
      <dgm:spPr/>
    </dgm:pt>
  </dgm:ptLst>
  <dgm:cxnLst>
    <dgm:cxn modelId="{D4730112-7AB5-4A81-A61D-1A93357C7A08}" type="presOf" srcId="{B609AB4D-DBC8-4905-841C-08C66F736903}" destId="{AB0F7A96-C2AF-4134-8A9E-3B76A0B2861E}" srcOrd="0" destOrd="0" presId="urn:microsoft.com/office/officeart/2008/layout/LinedList"/>
    <dgm:cxn modelId="{3EE19D90-FB10-4C30-8CE6-A2696745CE45}" type="presOf" srcId="{916BD3A1-99ED-4373-953C-49B66096594E}" destId="{70E57FC6-4E16-465A-9CC0-0F58DF9BD888}" srcOrd="0" destOrd="0" presId="urn:microsoft.com/office/officeart/2008/layout/LinedList"/>
    <dgm:cxn modelId="{CA5FE6BD-E249-4890-A9C0-5420B41B9CF4}" srcId="{B7B6403A-DA54-417D-A095-DA5BD015E77F}" destId="{B609AB4D-DBC8-4905-841C-08C66F736903}" srcOrd="0" destOrd="0" parTransId="{4F7FEAC6-CD61-4EEE-98EA-0B009EAECCFF}" sibTransId="{74A2A05C-9752-4114-9E13-E45485A2A496}"/>
    <dgm:cxn modelId="{5938AEBF-DC8E-4A8C-BBB4-E1B421D3CBA7}" srcId="{B7B6403A-DA54-417D-A095-DA5BD015E77F}" destId="{916BD3A1-99ED-4373-953C-49B66096594E}" srcOrd="1" destOrd="0" parTransId="{BF6052BE-59E3-45EB-9DE2-A8F05FCC3458}" sibTransId="{FF39B806-9D17-46A0-8F98-F3B8A1D46146}"/>
    <dgm:cxn modelId="{8F539EEB-5FDF-4210-A2FA-A80DFB43C61D}" type="presOf" srcId="{B7B6403A-DA54-417D-A095-DA5BD015E77F}" destId="{07CF3E72-4F04-4B11-905F-459D2C29AA60}" srcOrd="0" destOrd="0" presId="urn:microsoft.com/office/officeart/2008/layout/LinedList"/>
    <dgm:cxn modelId="{B66D4AFA-26FA-49A6-A34B-B6C12036F954}" type="presParOf" srcId="{07CF3E72-4F04-4B11-905F-459D2C29AA60}" destId="{590B3465-BDEA-405F-9ECD-161E5FEDD731}" srcOrd="0" destOrd="0" presId="urn:microsoft.com/office/officeart/2008/layout/LinedList"/>
    <dgm:cxn modelId="{8F8D0CA6-24BB-41B7-BFE8-D72E1E9370F2}" type="presParOf" srcId="{07CF3E72-4F04-4B11-905F-459D2C29AA60}" destId="{C38F16D1-768A-4B95-81E9-189B7F4DA573}" srcOrd="1" destOrd="0" presId="urn:microsoft.com/office/officeart/2008/layout/LinedList"/>
    <dgm:cxn modelId="{E1B158DB-EDFA-4887-91C3-E6BED3990443}" type="presParOf" srcId="{C38F16D1-768A-4B95-81E9-189B7F4DA573}" destId="{AB0F7A96-C2AF-4134-8A9E-3B76A0B2861E}" srcOrd="0" destOrd="0" presId="urn:microsoft.com/office/officeart/2008/layout/LinedList"/>
    <dgm:cxn modelId="{96D8D10B-5EDE-4570-9225-9D227171A9AA}" type="presParOf" srcId="{C38F16D1-768A-4B95-81E9-189B7F4DA573}" destId="{0EE480CC-FF3D-4D9E-A39E-B7DAEF1A4666}" srcOrd="1" destOrd="0" presId="urn:microsoft.com/office/officeart/2008/layout/LinedList"/>
    <dgm:cxn modelId="{61569268-F50E-4A7E-A989-1F48CF871941}" type="presParOf" srcId="{07CF3E72-4F04-4B11-905F-459D2C29AA60}" destId="{459EDB6A-AA3E-4CE7-9BC1-6E15921056C5}" srcOrd="2" destOrd="0" presId="urn:microsoft.com/office/officeart/2008/layout/LinedList"/>
    <dgm:cxn modelId="{C3248164-45C0-4F71-A1C3-884C584BD22A}" type="presParOf" srcId="{07CF3E72-4F04-4B11-905F-459D2C29AA60}" destId="{392A9003-0531-48CA-B598-7D9550D78B95}" srcOrd="3" destOrd="0" presId="urn:microsoft.com/office/officeart/2008/layout/LinedList"/>
    <dgm:cxn modelId="{441778E6-AD9D-4E91-82A3-AEBFCA22BC14}" type="presParOf" srcId="{392A9003-0531-48CA-B598-7D9550D78B95}" destId="{70E57FC6-4E16-465A-9CC0-0F58DF9BD888}" srcOrd="0" destOrd="0" presId="urn:microsoft.com/office/officeart/2008/layout/LinedList"/>
    <dgm:cxn modelId="{96A8085D-F560-4EC3-8E18-4F8774043742}" type="presParOf" srcId="{392A9003-0531-48CA-B598-7D9550D78B95}" destId="{57681165-1E84-4159-BB91-695056EDB41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5A0413-1717-434F-8611-F88C8917B83F}" type="doc">
      <dgm:prSet loTypeId="urn:microsoft.com/office/officeart/2008/layout/LinedList" loCatId="list" qsTypeId="urn:microsoft.com/office/officeart/2005/8/quickstyle/simple4" qsCatId="simple" csTypeId="urn:microsoft.com/office/officeart/2005/8/colors/accent2_2" csCatId="accent2" phldr="1"/>
      <dgm:spPr/>
      <dgm:t>
        <a:bodyPr/>
        <a:lstStyle/>
        <a:p>
          <a:endParaRPr lang="en-US"/>
        </a:p>
      </dgm:t>
    </dgm:pt>
    <dgm:pt modelId="{788EC012-3D2D-42E2-8CE5-BD7252CA36B4}">
      <dgm:prSet custT="1"/>
      <dgm:spPr/>
      <dgm:t>
        <a:bodyPr/>
        <a:lstStyle/>
        <a:p>
          <a:r>
            <a:rPr lang="en-CA" sz="2800" dirty="0">
              <a:latin typeface="Times New Roman" panose="02020603050405020304" pitchFamily="18" charset="0"/>
              <a:cs typeface="Times New Roman" panose="02020603050405020304" pitchFamily="18" charset="0"/>
            </a:rPr>
            <a:t>It describes historical climate data for various locations across Canada, including Windsor.</a:t>
          </a:r>
        </a:p>
        <a:p>
          <a:r>
            <a:rPr lang="en-CA" sz="2800" dirty="0">
              <a:latin typeface="Times New Roman" panose="02020603050405020304" pitchFamily="18" charset="0"/>
              <a:cs typeface="Times New Roman" panose="02020603050405020304" pitchFamily="18" charset="0"/>
            </a:rPr>
            <a:t>The dataset includes information on temperature, precipitation, wind speed, Total snow and other key climate elements in the Windsor region over a decade.</a:t>
          </a:r>
        </a:p>
      </dgm:t>
    </dgm:pt>
    <dgm:pt modelId="{FBE795AA-E794-43AD-B44E-19CC254E85C1}" type="parTrans" cxnId="{F88C61CD-BADA-4443-B283-0F6D952BDDA9}">
      <dgm:prSet/>
      <dgm:spPr/>
      <dgm:t>
        <a:bodyPr/>
        <a:lstStyle/>
        <a:p>
          <a:endParaRPr lang="en-US"/>
        </a:p>
      </dgm:t>
    </dgm:pt>
    <dgm:pt modelId="{86BC2EF6-586E-4ED0-AAFD-E17DED471BB3}" type="sibTrans" cxnId="{F88C61CD-BADA-4443-B283-0F6D952BDDA9}">
      <dgm:prSet/>
      <dgm:spPr/>
      <dgm:t>
        <a:bodyPr/>
        <a:lstStyle/>
        <a:p>
          <a:endParaRPr lang="en-US"/>
        </a:p>
      </dgm:t>
    </dgm:pt>
    <dgm:pt modelId="{EC77D174-4B41-4AC7-942C-C3BF750084C5}" type="pres">
      <dgm:prSet presAssocID="{5D5A0413-1717-434F-8611-F88C8917B83F}" presName="vert0" presStyleCnt="0">
        <dgm:presLayoutVars>
          <dgm:dir/>
          <dgm:animOne val="branch"/>
          <dgm:animLvl val="lvl"/>
        </dgm:presLayoutVars>
      </dgm:prSet>
      <dgm:spPr/>
    </dgm:pt>
    <dgm:pt modelId="{14989B61-6702-4308-8CA6-A56850E6CB19}" type="pres">
      <dgm:prSet presAssocID="{788EC012-3D2D-42E2-8CE5-BD7252CA36B4}" presName="thickLine" presStyleLbl="alignNode1" presStyleIdx="0" presStyleCnt="1"/>
      <dgm:spPr/>
    </dgm:pt>
    <dgm:pt modelId="{6D771A6B-2814-40DF-88B8-6349509DAA31}" type="pres">
      <dgm:prSet presAssocID="{788EC012-3D2D-42E2-8CE5-BD7252CA36B4}" presName="horz1" presStyleCnt="0"/>
      <dgm:spPr/>
    </dgm:pt>
    <dgm:pt modelId="{2CDF6A06-B516-496C-BC1B-0BB915896EEA}" type="pres">
      <dgm:prSet presAssocID="{788EC012-3D2D-42E2-8CE5-BD7252CA36B4}" presName="tx1" presStyleLbl="revTx" presStyleIdx="0" presStyleCnt="1"/>
      <dgm:spPr/>
    </dgm:pt>
    <dgm:pt modelId="{725B9CA5-40EF-4368-A231-C5141E383D64}" type="pres">
      <dgm:prSet presAssocID="{788EC012-3D2D-42E2-8CE5-BD7252CA36B4}" presName="vert1" presStyleCnt="0"/>
      <dgm:spPr/>
    </dgm:pt>
  </dgm:ptLst>
  <dgm:cxnLst>
    <dgm:cxn modelId="{660CA6C0-8921-4BBE-9F33-BF5D762DFD0E}" type="presOf" srcId="{788EC012-3D2D-42E2-8CE5-BD7252CA36B4}" destId="{2CDF6A06-B516-496C-BC1B-0BB915896EEA}" srcOrd="0" destOrd="0" presId="urn:microsoft.com/office/officeart/2008/layout/LinedList"/>
    <dgm:cxn modelId="{90061CC5-199A-41BC-809E-C5942E9F280B}" type="presOf" srcId="{5D5A0413-1717-434F-8611-F88C8917B83F}" destId="{EC77D174-4B41-4AC7-942C-C3BF750084C5}" srcOrd="0" destOrd="0" presId="urn:microsoft.com/office/officeart/2008/layout/LinedList"/>
    <dgm:cxn modelId="{F88C61CD-BADA-4443-B283-0F6D952BDDA9}" srcId="{5D5A0413-1717-434F-8611-F88C8917B83F}" destId="{788EC012-3D2D-42E2-8CE5-BD7252CA36B4}" srcOrd="0" destOrd="0" parTransId="{FBE795AA-E794-43AD-B44E-19CC254E85C1}" sibTransId="{86BC2EF6-586E-4ED0-AAFD-E17DED471BB3}"/>
    <dgm:cxn modelId="{80FFE355-4DAA-402F-AC9A-A26C5456450E}" type="presParOf" srcId="{EC77D174-4B41-4AC7-942C-C3BF750084C5}" destId="{14989B61-6702-4308-8CA6-A56850E6CB19}" srcOrd="0" destOrd="0" presId="urn:microsoft.com/office/officeart/2008/layout/LinedList"/>
    <dgm:cxn modelId="{FB41871D-24E0-441C-A40D-E7A45969C5BC}" type="presParOf" srcId="{EC77D174-4B41-4AC7-942C-C3BF750084C5}" destId="{6D771A6B-2814-40DF-88B8-6349509DAA31}" srcOrd="1" destOrd="0" presId="urn:microsoft.com/office/officeart/2008/layout/LinedList"/>
    <dgm:cxn modelId="{E649CA2F-614F-4B74-9768-B95BA9453224}" type="presParOf" srcId="{6D771A6B-2814-40DF-88B8-6349509DAA31}" destId="{2CDF6A06-B516-496C-BC1B-0BB915896EEA}" srcOrd="0" destOrd="0" presId="urn:microsoft.com/office/officeart/2008/layout/LinedList"/>
    <dgm:cxn modelId="{D6085930-CCED-481A-88A7-24C28AEA10F7}" type="presParOf" srcId="{6D771A6B-2814-40DF-88B8-6349509DAA31}" destId="{725B9CA5-40EF-4368-A231-C5141E383D6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35F7ED-433A-46F7-89D4-046BEA0C80C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1F2C69D-0017-4257-AB16-287300490CC5}">
      <dgm:prSet/>
      <dgm:spPr/>
      <dgm:t>
        <a:bodyPr/>
        <a:lstStyle/>
        <a:p>
          <a:pPr>
            <a:lnSpc>
              <a:spcPct val="100000"/>
            </a:lnSpc>
          </a:pPr>
          <a:r>
            <a:rPr lang="en-US" b="0" i="0" dirty="0">
              <a:solidFill>
                <a:schemeClr val="bg1"/>
              </a:solidFill>
            </a:rPr>
            <a:t>We took several steps to ensure that our data was cleaned and ready for analysis. </a:t>
          </a:r>
          <a:endParaRPr lang="en-US" dirty="0">
            <a:solidFill>
              <a:schemeClr val="bg1"/>
            </a:solidFill>
          </a:endParaRPr>
        </a:p>
      </dgm:t>
    </dgm:pt>
    <dgm:pt modelId="{86C7DD54-C553-44C6-9178-83D2DCD7163D}" type="parTrans" cxnId="{85C8E988-2F8E-4815-8281-B174BA656FA2}">
      <dgm:prSet/>
      <dgm:spPr/>
      <dgm:t>
        <a:bodyPr/>
        <a:lstStyle/>
        <a:p>
          <a:endParaRPr lang="en-US"/>
        </a:p>
      </dgm:t>
    </dgm:pt>
    <dgm:pt modelId="{CCAF4927-6C10-4C35-B016-77F5A5A348B4}" type="sibTrans" cxnId="{85C8E988-2F8E-4815-8281-B174BA656FA2}">
      <dgm:prSet/>
      <dgm:spPr/>
      <dgm:t>
        <a:bodyPr/>
        <a:lstStyle/>
        <a:p>
          <a:endParaRPr lang="en-US"/>
        </a:p>
      </dgm:t>
    </dgm:pt>
    <dgm:pt modelId="{BCDB3EFB-D6A8-44A2-B833-1495E9908F71}">
      <dgm:prSet/>
      <dgm:spPr/>
      <dgm:t>
        <a:bodyPr/>
        <a:lstStyle/>
        <a:p>
          <a:pPr>
            <a:lnSpc>
              <a:spcPct val="100000"/>
            </a:lnSpc>
          </a:pPr>
          <a:r>
            <a:rPr lang="en-US" b="0" i="0" dirty="0">
              <a:solidFill>
                <a:schemeClr val="bg1"/>
              </a:solidFill>
            </a:rPr>
            <a:t>Initially, we assessed the number of null values present in the dataset. </a:t>
          </a:r>
          <a:endParaRPr lang="en-US" dirty="0">
            <a:solidFill>
              <a:schemeClr val="bg1"/>
            </a:solidFill>
          </a:endParaRPr>
        </a:p>
      </dgm:t>
    </dgm:pt>
    <dgm:pt modelId="{2BF58A3D-9724-4C3C-8046-33C6F425D2D3}" type="parTrans" cxnId="{115B5A3C-5308-40BC-B5C3-6C97B5BB9986}">
      <dgm:prSet/>
      <dgm:spPr/>
      <dgm:t>
        <a:bodyPr/>
        <a:lstStyle/>
        <a:p>
          <a:endParaRPr lang="en-US"/>
        </a:p>
      </dgm:t>
    </dgm:pt>
    <dgm:pt modelId="{08A0C10E-88F5-427C-837B-2BF9616A9BB6}" type="sibTrans" cxnId="{115B5A3C-5308-40BC-B5C3-6C97B5BB9986}">
      <dgm:prSet/>
      <dgm:spPr/>
      <dgm:t>
        <a:bodyPr/>
        <a:lstStyle/>
        <a:p>
          <a:endParaRPr lang="en-US"/>
        </a:p>
      </dgm:t>
    </dgm:pt>
    <dgm:pt modelId="{4836CBE7-6FE4-4EE7-87FE-EB89AC0A95E3}">
      <dgm:prSet/>
      <dgm:spPr/>
      <dgm:t>
        <a:bodyPr/>
        <a:lstStyle/>
        <a:p>
          <a:pPr>
            <a:lnSpc>
              <a:spcPct val="100000"/>
            </a:lnSpc>
          </a:pPr>
          <a:r>
            <a:rPr lang="en-US" b="0" i="0" dirty="0">
              <a:solidFill>
                <a:schemeClr val="bg1"/>
              </a:solidFill>
            </a:rPr>
            <a:t>Then, we removed any superfluous columns that were not necessary for analysis. </a:t>
          </a:r>
          <a:endParaRPr lang="en-US" dirty="0">
            <a:solidFill>
              <a:schemeClr val="bg1"/>
            </a:solidFill>
          </a:endParaRPr>
        </a:p>
      </dgm:t>
    </dgm:pt>
    <dgm:pt modelId="{73EEB85E-765C-492F-9F2D-C977B0250798}" type="parTrans" cxnId="{77650434-7475-4B90-8BF4-328B3222878A}">
      <dgm:prSet/>
      <dgm:spPr/>
      <dgm:t>
        <a:bodyPr/>
        <a:lstStyle/>
        <a:p>
          <a:endParaRPr lang="en-US"/>
        </a:p>
      </dgm:t>
    </dgm:pt>
    <dgm:pt modelId="{BCC63A13-EF2A-419B-8860-6760154476B1}" type="sibTrans" cxnId="{77650434-7475-4B90-8BF4-328B3222878A}">
      <dgm:prSet/>
      <dgm:spPr/>
      <dgm:t>
        <a:bodyPr/>
        <a:lstStyle/>
        <a:p>
          <a:endParaRPr lang="en-US"/>
        </a:p>
      </dgm:t>
    </dgm:pt>
    <dgm:pt modelId="{7090BCD5-059E-4CDE-BD60-573BEE877A83}">
      <dgm:prSet/>
      <dgm:spPr/>
      <dgm:t>
        <a:bodyPr/>
        <a:lstStyle/>
        <a:p>
          <a:pPr>
            <a:lnSpc>
              <a:spcPct val="100000"/>
            </a:lnSpc>
          </a:pPr>
          <a:r>
            <a:rPr lang="en-US" b="0" i="0" dirty="0">
              <a:solidFill>
                <a:schemeClr val="bg1"/>
              </a:solidFill>
            </a:rPr>
            <a:t>Subsequently, we identified the remaining column names and analyzed the distinct values within the essential columns. </a:t>
          </a:r>
          <a:endParaRPr lang="en-US" dirty="0">
            <a:solidFill>
              <a:schemeClr val="bg1"/>
            </a:solidFill>
          </a:endParaRPr>
        </a:p>
      </dgm:t>
    </dgm:pt>
    <dgm:pt modelId="{5E79A633-42E0-4818-A838-823461A760E2}" type="parTrans" cxnId="{0CC996BA-24FB-4A32-A9F7-777D75EADA16}">
      <dgm:prSet/>
      <dgm:spPr/>
      <dgm:t>
        <a:bodyPr/>
        <a:lstStyle/>
        <a:p>
          <a:endParaRPr lang="en-US"/>
        </a:p>
      </dgm:t>
    </dgm:pt>
    <dgm:pt modelId="{6D84B4A9-AECB-4DD9-B6ED-213EEA6A7D9C}" type="sibTrans" cxnId="{0CC996BA-24FB-4A32-A9F7-777D75EADA16}">
      <dgm:prSet/>
      <dgm:spPr/>
      <dgm:t>
        <a:bodyPr/>
        <a:lstStyle/>
        <a:p>
          <a:endParaRPr lang="en-US"/>
        </a:p>
      </dgm:t>
    </dgm:pt>
    <dgm:pt modelId="{408B5895-C7B7-40F0-822A-446A76B066BB}">
      <dgm:prSet/>
      <dgm:spPr/>
      <dgm:t>
        <a:bodyPr/>
        <a:lstStyle/>
        <a:p>
          <a:pPr>
            <a:lnSpc>
              <a:spcPct val="100000"/>
            </a:lnSpc>
          </a:pPr>
          <a:r>
            <a:rPr lang="en-US" b="0" i="0" dirty="0">
              <a:solidFill>
                <a:schemeClr val="bg1"/>
              </a:solidFill>
            </a:rPr>
            <a:t>Furthermore, we verified that there were no negative values in the columns where negativity was irrelevant. </a:t>
          </a:r>
          <a:endParaRPr lang="en-US" dirty="0">
            <a:solidFill>
              <a:schemeClr val="bg1"/>
            </a:solidFill>
          </a:endParaRPr>
        </a:p>
      </dgm:t>
    </dgm:pt>
    <dgm:pt modelId="{2369C288-8AC5-4FA4-A198-4599063B6432}" type="parTrans" cxnId="{907A94EC-EEFA-42C8-8060-71522F29831F}">
      <dgm:prSet/>
      <dgm:spPr/>
      <dgm:t>
        <a:bodyPr/>
        <a:lstStyle/>
        <a:p>
          <a:endParaRPr lang="en-US"/>
        </a:p>
      </dgm:t>
    </dgm:pt>
    <dgm:pt modelId="{EFC92966-565D-4236-9263-4F0BAC954FF9}" type="sibTrans" cxnId="{907A94EC-EEFA-42C8-8060-71522F29831F}">
      <dgm:prSet/>
      <dgm:spPr/>
      <dgm:t>
        <a:bodyPr/>
        <a:lstStyle/>
        <a:p>
          <a:endParaRPr lang="en-US"/>
        </a:p>
      </dgm:t>
    </dgm:pt>
    <dgm:pt modelId="{CD7AF1DE-2457-4613-82B4-BA28D782384C}">
      <dgm:prSet/>
      <dgm:spPr/>
      <dgm:t>
        <a:bodyPr/>
        <a:lstStyle/>
        <a:p>
          <a:pPr>
            <a:lnSpc>
              <a:spcPct val="100000"/>
            </a:lnSpc>
          </a:pPr>
          <a:r>
            <a:rPr lang="en-US" b="0" i="0" dirty="0">
              <a:solidFill>
                <a:schemeClr val="bg1"/>
              </a:solidFill>
            </a:rPr>
            <a:t>Lastly, we examined the dataset for any duplicated records. </a:t>
          </a:r>
          <a:endParaRPr lang="en-US" dirty="0">
            <a:solidFill>
              <a:schemeClr val="bg1"/>
            </a:solidFill>
          </a:endParaRPr>
        </a:p>
      </dgm:t>
    </dgm:pt>
    <dgm:pt modelId="{FA1F097D-56A5-4D9F-A5E3-270C4D837B67}" type="parTrans" cxnId="{A92F695B-1B0D-4456-BF26-05F059320DEC}">
      <dgm:prSet/>
      <dgm:spPr/>
      <dgm:t>
        <a:bodyPr/>
        <a:lstStyle/>
        <a:p>
          <a:endParaRPr lang="en-US"/>
        </a:p>
      </dgm:t>
    </dgm:pt>
    <dgm:pt modelId="{55431D54-0B87-4D70-B5D7-8B32B2AE38C1}" type="sibTrans" cxnId="{A92F695B-1B0D-4456-BF26-05F059320DEC}">
      <dgm:prSet/>
      <dgm:spPr/>
      <dgm:t>
        <a:bodyPr/>
        <a:lstStyle/>
        <a:p>
          <a:endParaRPr lang="en-US"/>
        </a:p>
      </dgm:t>
    </dgm:pt>
    <dgm:pt modelId="{EAF7CA8B-B2F5-4FFE-BF49-813B68B0742E}" type="pres">
      <dgm:prSet presAssocID="{4C35F7ED-433A-46F7-89D4-046BEA0C80C6}" presName="root" presStyleCnt="0">
        <dgm:presLayoutVars>
          <dgm:dir/>
          <dgm:resizeHandles val="exact"/>
        </dgm:presLayoutVars>
      </dgm:prSet>
      <dgm:spPr/>
    </dgm:pt>
    <dgm:pt modelId="{944F2EBC-C358-4969-AC35-6B94361D5D70}" type="pres">
      <dgm:prSet presAssocID="{11F2C69D-0017-4257-AB16-287300490CC5}" presName="compNode" presStyleCnt="0"/>
      <dgm:spPr/>
    </dgm:pt>
    <dgm:pt modelId="{4C39E162-0487-4AE9-B19C-D8FFD78041AA}" type="pres">
      <dgm:prSet presAssocID="{11F2C69D-0017-4257-AB16-287300490CC5}" presName="bgRect" presStyleLbl="bgShp" presStyleIdx="0" presStyleCnt="6" custLinFactNeighborX="531" custLinFactNeighborY="2438"/>
      <dgm:spPr/>
    </dgm:pt>
    <dgm:pt modelId="{79638115-6C71-4030-AC82-0D1AB66EDA96}" type="pres">
      <dgm:prSet presAssocID="{11F2C69D-0017-4257-AB16-287300490CC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p and bucket"/>
        </a:ext>
      </dgm:extLst>
    </dgm:pt>
    <dgm:pt modelId="{CB678A2B-FB28-44EF-8790-4E6417184463}" type="pres">
      <dgm:prSet presAssocID="{11F2C69D-0017-4257-AB16-287300490CC5}" presName="spaceRect" presStyleCnt="0"/>
      <dgm:spPr/>
    </dgm:pt>
    <dgm:pt modelId="{C41869B2-4F8A-44B8-BAD9-35AF34BF2A14}" type="pres">
      <dgm:prSet presAssocID="{11F2C69D-0017-4257-AB16-287300490CC5}" presName="parTx" presStyleLbl="revTx" presStyleIdx="0" presStyleCnt="6">
        <dgm:presLayoutVars>
          <dgm:chMax val="0"/>
          <dgm:chPref val="0"/>
        </dgm:presLayoutVars>
      </dgm:prSet>
      <dgm:spPr/>
    </dgm:pt>
    <dgm:pt modelId="{49249277-390B-4668-84C3-DE4D0EC2F80D}" type="pres">
      <dgm:prSet presAssocID="{CCAF4927-6C10-4C35-B016-77F5A5A348B4}" presName="sibTrans" presStyleCnt="0"/>
      <dgm:spPr/>
    </dgm:pt>
    <dgm:pt modelId="{F2923907-A596-40DA-A475-8A9348EFE340}" type="pres">
      <dgm:prSet presAssocID="{BCDB3EFB-D6A8-44A2-B833-1495E9908F71}" presName="compNode" presStyleCnt="0"/>
      <dgm:spPr/>
    </dgm:pt>
    <dgm:pt modelId="{F4DEFC86-FC5A-4800-B2B0-7C6FB0DC0443}" type="pres">
      <dgm:prSet presAssocID="{BCDB3EFB-D6A8-44A2-B833-1495E9908F71}" presName="bgRect" presStyleLbl="bgShp" presStyleIdx="1" presStyleCnt="6"/>
      <dgm:spPr/>
    </dgm:pt>
    <dgm:pt modelId="{71A96DAA-F4F8-4BBD-B4EA-A2F831951530}" type="pres">
      <dgm:prSet presAssocID="{BCDB3EFB-D6A8-44A2-B833-1495E9908F7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531C016C-02DB-40FB-BF29-06A2351A4B30}" type="pres">
      <dgm:prSet presAssocID="{BCDB3EFB-D6A8-44A2-B833-1495E9908F71}" presName="spaceRect" presStyleCnt="0"/>
      <dgm:spPr/>
    </dgm:pt>
    <dgm:pt modelId="{5BDD68E4-D63A-43DE-9C2D-9C855F644FFE}" type="pres">
      <dgm:prSet presAssocID="{BCDB3EFB-D6A8-44A2-B833-1495E9908F71}" presName="parTx" presStyleLbl="revTx" presStyleIdx="1" presStyleCnt="6">
        <dgm:presLayoutVars>
          <dgm:chMax val="0"/>
          <dgm:chPref val="0"/>
        </dgm:presLayoutVars>
      </dgm:prSet>
      <dgm:spPr/>
    </dgm:pt>
    <dgm:pt modelId="{66A08C2F-0B69-4D66-B91E-1A7F3FD894C9}" type="pres">
      <dgm:prSet presAssocID="{08A0C10E-88F5-427C-837B-2BF9616A9BB6}" presName="sibTrans" presStyleCnt="0"/>
      <dgm:spPr/>
    </dgm:pt>
    <dgm:pt modelId="{84295384-DD0B-4631-8895-87A63336C91C}" type="pres">
      <dgm:prSet presAssocID="{4836CBE7-6FE4-4EE7-87FE-EB89AC0A95E3}" presName="compNode" presStyleCnt="0"/>
      <dgm:spPr/>
    </dgm:pt>
    <dgm:pt modelId="{6C464D2C-A669-4CFE-A3C9-0B21DD12553C}" type="pres">
      <dgm:prSet presAssocID="{4836CBE7-6FE4-4EE7-87FE-EB89AC0A95E3}" presName="bgRect" presStyleLbl="bgShp" presStyleIdx="2" presStyleCnt="6"/>
      <dgm:spPr/>
    </dgm:pt>
    <dgm:pt modelId="{F89EC61C-3A16-45EF-AA7E-01ED184A0282}" type="pres">
      <dgm:prSet presAssocID="{4836CBE7-6FE4-4EE7-87FE-EB89AC0A95E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rrow Circle"/>
        </a:ext>
      </dgm:extLst>
    </dgm:pt>
    <dgm:pt modelId="{15A195E3-B8C6-4B64-BC49-5DB6834CCC22}" type="pres">
      <dgm:prSet presAssocID="{4836CBE7-6FE4-4EE7-87FE-EB89AC0A95E3}" presName="spaceRect" presStyleCnt="0"/>
      <dgm:spPr/>
    </dgm:pt>
    <dgm:pt modelId="{2CF1157B-8D36-4090-AF42-761356763433}" type="pres">
      <dgm:prSet presAssocID="{4836CBE7-6FE4-4EE7-87FE-EB89AC0A95E3}" presName="parTx" presStyleLbl="revTx" presStyleIdx="2" presStyleCnt="6">
        <dgm:presLayoutVars>
          <dgm:chMax val="0"/>
          <dgm:chPref val="0"/>
        </dgm:presLayoutVars>
      </dgm:prSet>
      <dgm:spPr/>
    </dgm:pt>
    <dgm:pt modelId="{46F41684-2C26-419B-A11D-6BB5D60757AA}" type="pres">
      <dgm:prSet presAssocID="{BCC63A13-EF2A-419B-8860-6760154476B1}" presName="sibTrans" presStyleCnt="0"/>
      <dgm:spPr/>
    </dgm:pt>
    <dgm:pt modelId="{62C6719C-18DF-49DB-9C8A-8F0749E60349}" type="pres">
      <dgm:prSet presAssocID="{7090BCD5-059E-4CDE-BD60-573BEE877A83}" presName="compNode" presStyleCnt="0"/>
      <dgm:spPr/>
    </dgm:pt>
    <dgm:pt modelId="{D5028A64-7C8E-490F-BDF1-AE18D3813ABA}" type="pres">
      <dgm:prSet presAssocID="{7090BCD5-059E-4CDE-BD60-573BEE877A83}" presName="bgRect" presStyleLbl="bgShp" presStyleIdx="3" presStyleCnt="6"/>
      <dgm:spPr/>
    </dgm:pt>
    <dgm:pt modelId="{E10A1854-19BC-4C26-A313-0FA407151832}" type="pres">
      <dgm:prSet presAssocID="{7090BCD5-059E-4CDE-BD60-573BEE877A8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able"/>
        </a:ext>
      </dgm:extLst>
    </dgm:pt>
    <dgm:pt modelId="{E812D908-C877-494D-96F3-9D7FB82E31C9}" type="pres">
      <dgm:prSet presAssocID="{7090BCD5-059E-4CDE-BD60-573BEE877A83}" presName="spaceRect" presStyleCnt="0"/>
      <dgm:spPr/>
    </dgm:pt>
    <dgm:pt modelId="{D18D9332-EF30-429A-9641-EAC1CBC45F50}" type="pres">
      <dgm:prSet presAssocID="{7090BCD5-059E-4CDE-BD60-573BEE877A83}" presName="parTx" presStyleLbl="revTx" presStyleIdx="3" presStyleCnt="6">
        <dgm:presLayoutVars>
          <dgm:chMax val="0"/>
          <dgm:chPref val="0"/>
        </dgm:presLayoutVars>
      </dgm:prSet>
      <dgm:spPr/>
    </dgm:pt>
    <dgm:pt modelId="{4C9DB77F-36C2-4186-90AB-A51B23AD9BFF}" type="pres">
      <dgm:prSet presAssocID="{6D84B4A9-AECB-4DD9-B6ED-213EEA6A7D9C}" presName="sibTrans" presStyleCnt="0"/>
      <dgm:spPr/>
    </dgm:pt>
    <dgm:pt modelId="{95ABFA67-17A7-4B16-B7C1-56376322131A}" type="pres">
      <dgm:prSet presAssocID="{408B5895-C7B7-40F0-822A-446A76B066BB}" presName="compNode" presStyleCnt="0"/>
      <dgm:spPr/>
    </dgm:pt>
    <dgm:pt modelId="{E40CE230-1FD8-45ED-B1E3-9F9368CE53BD}" type="pres">
      <dgm:prSet presAssocID="{408B5895-C7B7-40F0-822A-446A76B066BB}" presName="bgRect" presStyleLbl="bgShp" presStyleIdx="4" presStyleCnt="6"/>
      <dgm:spPr/>
    </dgm:pt>
    <dgm:pt modelId="{6E6A4BB2-BE5F-4F2F-8D11-F39495315B74}" type="pres">
      <dgm:prSet presAssocID="{408B5895-C7B7-40F0-822A-446A76B066B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Irritant"/>
        </a:ext>
      </dgm:extLst>
    </dgm:pt>
    <dgm:pt modelId="{50BBF2B0-FECC-4D60-8C8C-613F0AC904C3}" type="pres">
      <dgm:prSet presAssocID="{408B5895-C7B7-40F0-822A-446A76B066BB}" presName="spaceRect" presStyleCnt="0"/>
      <dgm:spPr/>
    </dgm:pt>
    <dgm:pt modelId="{75C5BA20-BF7C-4705-B5DF-73CB76A99B66}" type="pres">
      <dgm:prSet presAssocID="{408B5895-C7B7-40F0-822A-446A76B066BB}" presName="parTx" presStyleLbl="revTx" presStyleIdx="4" presStyleCnt="6">
        <dgm:presLayoutVars>
          <dgm:chMax val="0"/>
          <dgm:chPref val="0"/>
        </dgm:presLayoutVars>
      </dgm:prSet>
      <dgm:spPr/>
    </dgm:pt>
    <dgm:pt modelId="{3570BDD8-D11E-49FB-BD81-8F299A07A490}" type="pres">
      <dgm:prSet presAssocID="{EFC92966-565D-4236-9263-4F0BAC954FF9}" presName="sibTrans" presStyleCnt="0"/>
      <dgm:spPr/>
    </dgm:pt>
    <dgm:pt modelId="{4D0D896B-2E33-4818-93FB-2169C31311EA}" type="pres">
      <dgm:prSet presAssocID="{CD7AF1DE-2457-4613-82B4-BA28D782384C}" presName="compNode" presStyleCnt="0"/>
      <dgm:spPr/>
    </dgm:pt>
    <dgm:pt modelId="{B5E7445A-811D-474A-B1EF-743C273C17D9}" type="pres">
      <dgm:prSet presAssocID="{CD7AF1DE-2457-4613-82B4-BA28D782384C}" presName="bgRect" presStyleLbl="bgShp" presStyleIdx="5" presStyleCnt="6"/>
      <dgm:spPr/>
    </dgm:pt>
    <dgm:pt modelId="{9DB92895-C153-4601-9955-6091E5E14CE2}" type="pres">
      <dgm:prSet presAssocID="{CD7AF1DE-2457-4613-82B4-BA28D782384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Research"/>
        </a:ext>
      </dgm:extLst>
    </dgm:pt>
    <dgm:pt modelId="{FD59DFDB-94D6-4605-BC73-BBC5983BB43F}" type="pres">
      <dgm:prSet presAssocID="{CD7AF1DE-2457-4613-82B4-BA28D782384C}" presName="spaceRect" presStyleCnt="0"/>
      <dgm:spPr/>
    </dgm:pt>
    <dgm:pt modelId="{5BF903CA-4606-45BB-904C-B9EE10BAE05B}" type="pres">
      <dgm:prSet presAssocID="{CD7AF1DE-2457-4613-82B4-BA28D782384C}" presName="parTx" presStyleLbl="revTx" presStyleIdx="5" presStyleCnt="6">
        <dgm:presLayoutVars>
          <dgm:chMax val="0"/>
          <dgm:chPref val="0"/>
        </dgm:presLayoutVars>
      </dgm:prSet>
      <dgm:spPr/>
    </dgm:pt>
  </dgm:ptLst>
  <dgm:cxnLst>
    <dgm:cxn modelId="{77650434-7475-4B90-8BF4-328B3222878A}" srcId="{4C35F7ED-433A-46F7-89D4-046BEA0C80C6}" destId="{4836CBE7-6FE4-4EE7-87FE-EB89AC0A95E3}" srcOrd="2" destOrd="0" parTransId="{73EEB85E-765C-492F-9F2D-C977B0250798}" sibTransId="{BCC63A13-EF2A-419B-8860-6760154476B1}"/>
    <dgm:cxn modelId="{115B5A3C-5308-40BC-B5C3-6C97B5BB9986}" srcId="{4C35F7ED-433A-46F7-89D4-046BEA0C80C6}" destId="{BCDB3EFB-D6A8-44A2-B833-1495E9908F71}" srcOrd="1" destOrd="0" parTransId="{2BF58A3D-9724-4C3C-8046-33C6F425D2D3}" sibTransId="{08A0C10E-88F5-427C-837B-2BF9616A9BB6}"/>
    <dgm:cxn modelId="{A92F695B-1B0D-4456-BF26-05F059320DEC}" srcId="{4C35F7ED-433A-46F7-89D4-046BEA0C80C6}" destId="{CD7AF1DE-2457-4613-82B4-BA28D782384C}" srcOrd="5" destOrd="0" parTransId="{FA1F097D-56A5-4D9F-A5E3-270C4D837B67}" sibTransId="{55431D54-0B87-4D70-B5D7-8B32B2AE38C1}"/>
    <dgm:cxn modelId="{F797135D-B7DE-4222-9685-5677DB4CF0B5}" type="presOf" srcId="{BCDB3EFB-D6A8-44A2-B833-1495E9908F71}" destId="{5BDD68E4-D63A-43DE-9C2D-9C855F644FFE}" srcOrd="0" destOrd="0" presId="urn:microsoft.com/office/officeart/2018/2/layout/IconVerticalSolidList"/>
    <dgm:cxn modelId="{8845BC69-300A-40C5-86F3-E1F7243D550A}" type="presOf" srcId="{4836CBE7-6FE4-4EE7-87FE-EB89AC0A95E3}" destId="{2CF1157B-8D36-4090-AF42-761356763433}" srcOrd="0" destOrd="0" presId="urn:microsoft.com/office/officeart/2018/2/layout/IconVerticalSolidList"/>
    <dgm:cxn modelId="{D876EE84-0C36-4EB9-A25A-FFCDFDEE5401}" type="presOf" srcId="{11F2C69D-0017-4257-AB16-287300490CC5}" destId="{C41869B2-4F8A-44B8-BAD9-35AF34BF2A14}" srcOrd="0" destOrd="0" presId="urn:microsoft.com/office/officeart/2018/2/layout/IconVerticalSolidList"/>
    <dgm:cxn modelId="{85C8E988-2F8E-4815-8281-B174BA656FA2}" srcId="{4C35F7ED-433A-46F7-89D4-046BEA0C80C6}" destId="{11F2C69D-0017-4257-AB16-287300490CC5}" srcOrd="0" destOrd="0" parTransId="{86C7DD54-C553-44C6-9178-83D2DCD7163D}" sibTransId="{CCAF4927-6C10-4C35-B016-77F5A5A348B4}"/>
    <dgm:cxn modelId="{4637648D-BF44-496B-822E-C14C2F37145C}" type="presOf" srcId="{7090BCD5-059E-4CDE-BD60-573BEE877A83}" destId="{D18D9332-EF30-429A-9641-EAC1CBC45F50}" srcOrd="0" destOrd="0" presId="urn:microsoft.com/office/officeart/2018/2/layout/IconVerticalSolidList"/>
    <dgm:cxn modelId="{02CBCBB7-D4BA-4C77-84C2-A9ABA41AD7D6}" type="presOf" srcId="{408B5895-C7B7-40F0-822A-446A76B066BB}" destId="{75C5BA20-BF7C-4705-B5DF-73CB76A99B66}" srcOrd="0" destOrd="0" presId="urn:microsoft.com/office/officeart/2018/2/layout/IconVerticalSolidList"/>
    <dgm:cxn modelId="{887D07B9-5F93-48B6-9F54-1878FC53FE44}" type="presOf" srcId="{CD7AF1DE-2457-4613-82B4-BA28D782384C}" destId="{5BF903CA-4606-45BB-904C-B9EE10BAE05B}" srcOrd="0" destOrd="0" presId="urn:microsoft.com/office/officeart/2018/2/layout/IconVerticalSolidList"/>
    <dgm:cxn modelId="{0CC996BA-24FB-4A32-A9F7-777D75EADA16}" srcId="{4C35F7ED-433A-46F7-89D4-046BEA0C80C6}" destId="{7090BCD5-059E-4CDE-BD60-573BEE877A83}" srcOrd="3" destOrd="0" parTransId="{5E79A633-42E0-4818-A838-823461A760E2}" sibTransId="{6D84B4A9-AECB-4DD9-B6ED-213EEA6A7D9C}"/>
    <dgm:cxn modelId="{B98788DF-7802-40B7-BC90-DD03BCD2356E}" type="presOf" srcId="{4C35F7ED-433A-46F7-89D4-046BEA0C80C6}" destId="{EAF7CA8B-B2F5-4FFE-BF49-813B68B0742E}" srcOrd="0" destOrd="0" presId="urn:microsoft.com/office/officeart/2018/2/layout/IconVerticalSolidList"/>
    <dgm:cxn modelId="{907A94EC-EEFA-42C8-8060-71522F29831F}" srcId="{4C35F7ED-433A-46F7-89D4-046BEA0C80C6}" destId="{408B5895-C7B7-40F0-822A-446A76B066BB}" srcOrd="4" destOrd="0" parTransId="{2369C288-8AC5-4FA4-A198-4599063B6432}" sibTransId="{EFC92966-565D-4236-9263-4F0BAC954FF9}"/>
    <dgm:cxn modelId="{DB6BFEC3-8B96-456C-8DF4-96EA718355DE}" type="presParOf" srcId="{EAF7CA8B-B2F5-4FFE-BF49-813B68B0742E}" destId="{944F2EBC-C358-4969-AC35-6B94361D5D70}" srcOrd="0" destOrd="0" presId="urn:microsoft.com/office/officeart/2018/2/layout/IconVerticalSolidList"/>
    <dgm:cxn modelId="{400FD414-4142-4DB9-9403-3813C8D20E6C}" type="presParOf" srcId="{944F2EBC-C358-4969-AC35-6B94361D5D70}" destId="{4C39E162-0487-4AE9-B19C-D8FFD78041AA}" srcOrd="0" destOrd="0" presId="urn:microsoft.com/office/officeart/2018/2/layout/IconVerticalSolidList"/>
    <dgm:cxn modelId="{953F1E0E-DD46-4B90-9237-54D9D72E132C}" type="presParOf" srcId="{944F2EBC-C358-4969-AC35-6B94361D5D70}" destId="{79638115-6C71-4030-AC82-0D1AB66EDA96}" srcOrd="1" destOrd="0" presId="urn:microsoft.com/office/officeart/2018/2/layout/IconVerticalSolidList"/>
    <dgm:cxn modelId="{4D098738-F7C4-4733-B4DF-D9904A244F6D}" type="presParOf" srcId="{944F2EBC-C358-4969-AC35-6B94361D5D70}" destId="{CB678A2B-FB28-44EF-8790-4E6417184463}" srcOrd="2" destOrd="0" presId="urn:microsoft.com/office/officeart/2018/2/layout/IconVerticalSolidList"/>
    <dgm:cxn modelId="{EBEA94F2-9FEB-45BE-8B4B-CA86C8B3CC4B}" type="presParOf" srcId="{944F2EBC-C358-4969-AC35-6B94361D5D70}" destId="{C41869B2-4F8A-44B8-BAD9-35AF34BF2A14}" srcOrd="3" destOrd="0" presId="urn:microsoft.com/office/officeart/2018/2/layout/IconVerticalSolidList"/>
    <dgm:cxn modelId="{2ACC724A-251F-4EB6-9D83-E11CB6C2ED56}" type="presParOf" srcId="{EAF7CA8B-B2F5-4FFE-BF49-813B68B0742E}" destId="{49249277-390B-4668-84C3-DE4D0EC2F80D}" srcOrd="1" destOrd="0" presId="urn:microsoft.com/office/officeart/2018/2/layout/IconVerticalSolidList"/>
    <dgm:cxn modelId="{010F5D2A-7C1F-4041-951F-3E43341039F0}" type="presParOf" srcId="{EAF7CA8B-B2F5-4FFE-BF49-813B68B0742E}" destId="{F2923907-A596-40DA-A475-8A9348EFE340}" srcOrd="2" destOrd="0" presId="urn:microsoft.com/office/officeart/2018/2/layout/IconVerticalSolidList"/>
    <dgm:cxn modelId="{F31D62E7-A590-4E78-B2FD-B42B1BD0574B}" type="presParOf" srcId="{F2923907-A596-40DA-A475-8A9348EFE340}" destId="{F4DEFC86-FC5A-4800-B2B0-7C6FB0DC0443}" srcOrd="0" destOrd="0" presId="urn:microsoft.com/office/officeart/2018/2/layout/IconVerticalSolidList"/>
    <dgm:cxn modelId="{1FA4CA94-7B67-47D7-80AF-A84CB888334B}" type="presParOf" srcId="{F2923907-A596-40DA-A475-8A9348EFE340}" destId="{71A96DAA-F4F8-4BBD-B4EA-A2F831951530}" srcOrd="1" destOrd="0" presId="urn:microsoft.com/office/officeart/2018/2/layout/IconVerticalSolidList"/>
    <dgm:cxn modelId="{7709EDC9-DEEF-4818-8F0F-48C764FE0966}" type="presParOf" srcId="{F2923907-A596-40DA-A475-8A9348EFE340}" destId="{531C016C-02DB-40FB-BF29-06A2351A4B30}" srcOrd="2" destOrd="0" presId="urn:microsoft.com/office/officeart/2018/2/layout/IconVerticalSolidList"/>
    <dgm:cxn modelId="{C53D1513-8556-4105-8175-535D992A3425}" type="presParOf" srcId="{F2923907-A596-40DA-A475-8A9348EFE340}" destId="{5BDD68E4-D63A-43DE-9C2D-9C855F644FFE}" srcOrd="3" destOrd="0" presId="urn:microsoft.com/office/officeart/2018/2/layout/IconVerticalSolidList"/>
    <dgm:cxn modelId="{9DFC2714-EDE6-4647-8762-6AF1E366A3FC}" type="presParOf" srcId="{EAF7CA8B-B2F5-4FFE-BF49-813B68B0742E}" destId="{66A08C2F-0B69-4D66-B91E-1A7F3FD894C9}" srcOrd="3" destOrd="0" presId="urn:microsoft.com/office/officeart/2018/2/layout/IconVerticalSolidList"/>
    <dgm:cxn modelId="{E152CBF7-EFDD-4609-9379-D4C8940D6E23}" type="presParOf" srcId="{EAF7CA8B-B2F5-4FFE-BF49-813B68B0742E}" destId="{84295384-DD0B-4631-8895-87A63336C91C}" srcOrd="4" destOrd="0" presId="urn:microsoft.com/office/officeart/2018/2/layout/IconVerticalSolidList"/>
    <dgm:cxn modelId="{30C5357E-A442-4B35-8B1F-F6DD4D60FF4A}" type="presParOf" srcId="{84295384-DD0B-4631-8895-87A63336C91C}" destId="{6C464D2C-A669-4CFE-A3C9-0B21DD12553C}" srcOrd="0" destOrd="0" presId="urn:microsoft.com/office/officeart/2018/2/layout/IconVerticalSolidList"/>
    <dgm:cxn modelId="{DE4BC493-CA6E-4C10-9254-0A38F7B2C95C}" type="presParOf" srcId="{84295384-DD0B-4631-8895-87A63336C91C}" destId="{F89EC61C-3A16-45EF-AA7E-01ED184A0282}" srcOrd="1" destOrd="0" presId="urn:microsoft.com/office/officeart/2018/2/layout/IconVerticalSolidList"/>
    <dgm:cxn modelId="{C413CC26-C524-45AC-AF1C-F5C5EFF23DA6}" type="presParOf" srcId="{84295384-DD0B-4631-8895-87A63336C91C}" destId="{15A195E3-B8C6-4B64-BC49-5DB6834CCC22}" srcOrd="2" destOrd="0" presId="urn:microsoft.com/office/officeart/2018/2/layout/IconVerticalSolidList"/>
    <dgm:cxn modelId="{C195D3B4-7D22-4886-903D-9E98F13109DB}" type="presParOf" srcId="{84295384-DD0B-4631-8895-87A63336C91C}" destId="{2CF1157B-8D36-4090-AF42-761356763433}" srcOrd="3" destOrd="0" presId="urn:microsoft.com/office/officeart/2018/2/layout/IconVerticalSolidList"/>
    <dgm:cxn modelId="{CB082876-C24F-4C38-AEC4-69BB7BAAEA64}" type="presParOf" srcId="{EAF7CA8B-B2F5-4FFE-BF49-813B68B0742E}" destId="{46F41684-2C26-419B-A11D-6BB5D60757AA}" srcOrd="5" destOrd="0" presId="urn:microsoft.com/office/officeart/2018/2/layout/IconVerticalSolidList"/>
    <dgm:cxn modelId="{40FB62B1-0B9B-4853-BE7A-2657E03A2D45}" type="presParOf" srcId="{EAF7CA8B-B2F5-4FFE-BF49-813B68B0742E}" destId="{62C6719C-18DF-49DB-9C8A-8F0749E60349}" srcOrd="6" destOrd="0" presId="urn:microsoft.com/office/officeart/2018/2/layout/IconVerticalSolidList"/>
    <dgm:cxn modelId="{CAF8F3D3-82A2-487F-AF08-26E802D313CE}" type="presParOf" srcId="{62C6719C-18DF-49DB-9C8A-8F0749E60349}" destId="{D5028A64-7C8E-490F-BDF1-AE18D3813ABA}" srcOrd="0" destOrd="0" presId="urn:microsoft.com/office/officeart/2018/2/layout/IconVerticalSolidList"/>
    <dgm:cxn modelId="{D3FDDE44-6BDE-4537-B254-A708D26489BD}" type="presParOf" srcId="{62C6719C-18DF-49DB-9C8A-8F0749E60349}" destId="{E10A1854-19BC-4C26-A313-0FA407151832}" srcOrd="1" destOrd="0" presId="urn:microsoft.com/office/officeart/2018/2/layout/IconVerticalSolidList"/>
    <dgm:cxn modelId="{9D0E893B-C447-48CA-ABB0-8BD0ACAAD52F}" type="presParOf" srcId="{62C6719C-18DF-49DB-9C8A-8F0749E60349}" destId="{E812D908-C877-494D-96F3-9D7FB82E31C9}" srcOrd="2" destOrd="0" presId="urn:microsoft.com/office/officeart/2018/2/layout/IconVerticalSolidList"/>
    <dgm:cxn modelId="{E1076921-414D-4950-8F78-9C9FE0FAF87E}" type="presParOf" srcId="{62C6719C-18DF-49DB-9C8A-8F0749E60349}" destId="{D18D9332-EF30-429A-9641-EAC1CBC45F50}" srcOrd="3" destOrd="0" presId="urn:microsoft.com/office/officeart/2018/2/layout/IconVerticalSolidList"/>
    <dgm:cxn modelId="{DEB12DB2-B07C-44B0-BD4E-266F50487E3D}" type="presParOf" srcId="{EAF7CA8B-B2F5-4FFE-BF49-813B68B0742E}" destId="{4C9DB77F-36C2-4186-90AB-A51B23AD9BFF}" srcOrd="7" destOrd="0" presId="urn:microsoft.com/office/officeart/2018/2/layout/IconVerticalSolidList"/>
    <dgm:cxn modelId="{EE58316A-E267-47B2-9758-524DE536A233}" type="presParOf" srcId="{EAF7CA8B-B2F5-4FFE-BF49-813B68B0742E}" destId="{95ABFA67-17A7-4B16-B7C1-56376322131A}" srcOrd="8" destOrd="0" presId="urn:microsoft.com/office/officeart/2018/2/layout/IconVerticalSolidList"/>
    <dgm:cxn modelId="{DEA88C49-2CC0-4B9A-80BF-D30A9B49874A}" type="presParOf" srcId="{95ABFA67-17A7-4B16-B7C1-56376322131A}" destId="{E40CE230-1FD8-45ED-B1E3-9F9368CE53BD}" srcOrd="0" destOrd="0" presId="urn:microsoft.com/office/officeart/2018/2/layout/IconVerticalSolidList"/>
    <dgm:cxn modelId="{64952CD6-EF74-4A25-9E1C-23287FBFE9E3}" type="presParOf" srcId="{95ABFA67-17A7-4B16-B7C1-56376322131A}" destId="{6E6A4BB2-BE5F-4F2F-8D11-F39495315B74}" srcOrd="1" destOrd="0" presId="urn:microsoft.com/office/officeart/2018/2/layout/IconVerticalSolidList"/>
    <dgm:cxn modelId="{799E0817-888A-4342-B337-1A439E91157D}" type="presParOf" srcId="{95ABFA67-17A7-4B16-B7C1-56376322131A}" destId="{50BBF2B0-FECC-4D60-8C8C-613F0AC904C3}" srcOrd="2" destOrd="0" presId="urn:microsoft.com/office/officeart/2018/2/layout/IconVerticalSolidList"/>
    <dgm:cxn modelId="{6932565F-408D-409C-8A37-ACA9492BBF51}" type="presParOf" srcId="{95ABFA67-17A7-4B16-B7C1-56376322131A}" destId="{75C5BA20-BF7C-4705-B5DF-73CB76A99B66}" srcOrd="3" destOrd="0" presId="urn:microsoft.com/office/officeart/2018/2/layout/IconVerticalSolidList"/>
    <dgm:cxn modelId="{41F1ABC7-76EF-40B4-B06A-8E8A74C7F411}" type="presParOf" srcId="{EAF7CA8B-B2F5-4FFE-BF49-813B68B0742E}" destId="{3570BDD8-D11E-49FB-BD81-8F299A07A490}" srcOrd="9" destOrd="0" presId="urn:microsoft.com/office/officeart/2018/2/layout/IconVerticalSolidList"/>
    <dgm:cxn modelId="{A5C171EB-28CA-471E-8E91-499FB2CE6E61}" type="presParOf" srcId="{EAF7CA8B-B2F5-4FFE-BF49-813B68B0742E}" destId="{4D0D896B-2E33-4818-93FB-2169C31311EA}" srcOrd="10" destOrd="0" presId="urn:microsoft.com/office/officeart/2018/2/layout/IconVerticalSolidList"/>
    <dgm:cxn modelId="{5B7E348B-2229-4598-96B6-FAEE94C52888}" type="presParOf" srcId="{4D0D896B-2E33-4818-93FB-2169C31311EA}" destId="{B5E7445A-811D-474A-B1EF-743C273C17D9}" srcOrd="0" destOrd="0" presId="urn:microsoft.com/office/officeart/2018/2/layout/IconVerticalSolidList"/>
    <dgm:cxn modelId="{0F03BA5E-84EF-423A-8CE9-95E39A65A357}" type="presParOf" srcId="{4D0D896B-2E33-4818-93FB-2169C31311EA}" destId="{9DB92895-C153-4601-9955-6091E5E14CE2}" srcOrd="1" destOrd="0" presId="urn:microsoft.com/office/officeart/2018/2/layout/IconVerticalSolidList"/>
    <dgm:cxn modelId="{C3054964-0835-414E-B12C-F7139B9DBD7F}" type="presParOf" srcId="{4D0D896B-2E33-4818-93FB-2169C31311EA}" destId="{FD59DFDB-94D6-4605-BC73-BBC5983BB43F}" srcOrd="2" destOrd="0" presId="urn:microsoft.com/office/officeart/2018/2/layout/IconVerticalSolidList"/>
    <dgm:cxn modelId="{C72AE4C2-185A-479B-B802-27E671A261BF}" type="presParOf" srcId="{4D0D896B-2E33-4818-93FB-2169C31311EA}" destId="{5BF903CA-4606-45BB-904C-B9EE10BAE05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5A0413-1717-434F-8611-F88C8917B83F}" type="doc">
      <dgm:prSet loTypeId="urn:microsoft.com/office/officeart/2008/layout/LinedList" loCatId="list" qsTypeId="urn:microsoft.com/office/officeart/2005/8/quickstyle/simple5" qsCatId="simple" csTypeId="urn:microsoft.com/office/officeart/2005/8/colors/colorful1" csCatId="colorful" phldr="1"/>
      <dgm:spPr/>
      <dgm:t>
        <a:bodyPr/>
        <a:lstStyle/>
        <a:p>
          <a:endParaRPr lang="en-US"/>
        </a:p>
      </dgm:t>
    </dgm:pt>
    <dgm:pt modelId="{114793A3-ADFA-428F-9026-B0D2872719A0}">
      <dgm:prSet/>
      <dgm:spPr/>
      <dgm:t>
        <a:bodyPr/>
        <a:lstStyle/>
        <a:p>
          <a:r>
            <a:rPr lang="en-CA" dirty="0"/>
            <a:t>We have transformed white spaces ( ) to hyphens (-) in the column names.</a:t>
          </a:r>
        </a:p>
      </dgm:t>
    </dgm:pt>
    <dgm:pt modelId="{C71FF3F4-0725-4E67-A470-FDD910DADFAE}" type="parTrans" cxnId="{594D0F5C-4075-466A-9E15-557645EA5A56}">
      <dgm:prSet/>
      <dgm:spPr/>
      <dgm:t>
        <a:bodyPr/>
        <a:lstStyle/>
        <a:p>
          <a:endParaRPr lang="en-CA"/>
        </a:p>
      </dgm:t>
    </dgm:pt>
    <dgm:pt modelId="{8058EBBB-6117-4DF2-AFB7-220A2E6A1480}" type="sibTrans" cxnId="{594D0F5C-4075-466A-9E15-557645EA5A56}">
      <dgm:prSet/>
      <dgm:spPr/>
      <dgm:t>
        <a:bodyPr/>
        <a:lstStyle/>
        <a:p>
          <a:endParaRPr lang="en-CA"/>
        </a:p>
      </dgm:t>
    </dgm:pt>
    <dgm:pt modelId="{6DEB57DA-02C2-46DB-AC63-1ACFC9D65EA6}">
      <dgm:prSet/>
      <dgm:spPr/>
      <dgm:t>
        <a:bodyPr/>
        <a:lstStyle/>
        <a:p>
          <a:r>
            <a:rPr lang="en-CA" dirty="0"/>
            <a:t>Makes it easier for the user to code easily.</a:t>
          </a:r>
        </a:p>
      </dgm:t>
    </dgm:pt>
    <dgm:pt modelId="{07892198-CBDE-40B3-AD03-C799FD5CFB00}" type="parTrans" cxnId="{FEE1013C-E6DA-4885-924D-644A7D7EB3FF}">
      <dgm:prSet/>
      <dgm:spPr/>
      <dgm:t>
        <a:bodyPr/>
        <a:lstStyle/>
        <a:p>
          <a:endParaRPr lang="en-CA"/>
        </a:p>
      </dgm:t>
    </dgm:pt>
    <dgm:pt modelId="{7EFE04CA-DA58-4DD7-8296-1AD6EEBA2101}" type="sibTrans" cxnId="{FEE1013C-E6DA-4885-924D-644A7D7EB3FF}">
      <dgm:prSet/>
      <dgm:spPr/>
      <dgm:t>
        <a:bodyPr/>
        <a:lstStyle/>
        <a:p>
          <a:endParaRPr lang="en-CA"/>
        </a:p>
      </dgm:t>
    </dgm:pt>
    <dgm:pt modelId="{FB8D1CF6-62BB-4F4F-AB3C-B26E0D7239E1}" type="pres">
      <dgm:prSet presAssocID="{5D5A0413-1717-434F-8611-F88C8917B83F}" presName="vert0" presStyleCnt="0">
        <dgm:presLayoutVars>
          <dgm:dir/>
          <dgm:animOne val="branch"/>
          <dgm:animLvl val="lvl"/>
        </dgm:presLayoutVars>
      </dgm:prSet>
      <dgm:spPr/>
    </dgm:pt>
    <dgm:pt modelId="{66365C9D-5B28-470C-B23E-C564C765970C}" type="pres">
      <dgm:prSet presAssocID="{114793A3-ADFA-428F-9026-B0D2872719A0}" presName="thickLine" presStyleLbl="alignNode1" presStyleIdx="0" presStyleCnt="2"/>
      <dgm:spPr/>
    </dgm:pt>
    <dgm:pt modelId="{0D07D2A1-E178-4596-9288-D49B8484C96E}" type="pres">
      <dgm:prSet presAssocID="{114793A3-ADFA-428F-9026-B0D2872719A0}" presName="horz1" presStyleCnt="0"/>
      <dgm:spPr/>
    </dgm:pt>
    <dgm:pt modelId="{56A1D767-163F-476D-B6F9-03F1FE16042D}" type="pres">
      <dgm:prSet presAssocID="{114793A3-ADFA-428F-9026-B0D2872719A0}" presName="tx1" presStyleLbl="revTx" presStyleIdx="0" presStyleCnt="2"/>
      <dgm:spPr/>
    </dgm:pt>
    <dgm:pt modelId="{F552277F-A4B5-44C7-96EC-1CF0DF66E178}" type="pres">
      <dgm:prSet presAssocID="{114793A3-ADFA-428F-9026-B0D2872719A0}" presName="vert1" presStyleCnt="0"/>
      <dgm:spPr/>
    </dgm:pt>
    <dgm:pt modelId="{10F85331-6EF4-4250-A29B-343FD9755F16}" type="pres">
      <dgm:prSet presAssocID="{6DEB57DA-02C2-46DB-AC63-1ACFC9D65EA6}" presName="thickLine" presStyleLbl="alignNode1" presStyleIdx="1" presStyleCnt="2"/>
      <dgm:spPr/>
    </dgm:pt>
    <dgm:pt modelId="{7EE7717F-0D5C-4B72-83B4-1DD13C3E1E2F}" type="pres">
      <dgm:prSet presAssocID="{6DEB57DA-02C2-46DB-AC63-1ACFC9D65EA6}" presName="horz1" presStyleCnt="0"/>
      <dgm:spPr/>
    </dgm:pt>
    <dgm:pt modelId="{B89247A1-01EC-4F0C-B69B-42BA18F75773}" type="pres">
      <dgm:prSet presAssocID="{6DEB57DA-02C2-46DB-AC63-1ACFC9D65EA6}" presName="tx1" presStyleLbl="revTx" presStyleIdx="1" presStyleCnt="2"/>
      <dgm:spPr/>
    </dgm:pt>
    <dgm:pt modelId="{4BC6FF09-22BC-4908-83B9-619C13D43109}" type="pres">
      <dgm:prSet presAssocID="{6DEB57DA-02C2-46DB-AC63-1ACFC9D65EA6}" presName="vert1" presStyleCnt="0"/>
      <dgm:spPr/>
    </dgm:pt>
  </dgm:ptLst>
  <dgm:cxnLst>
    <dgm:cxn modelId="{6B15C51E-F1BD-40F8-B2C3-374501292A15}" type="presOf" srcId="{5D5A0413-1717-434F-8611-F88C8917B83F}" destId="{FB8D1CF6-62BB-4F4F-AB3C-B26E0D7239E1}" srcOrd="0" destOrd="0" presId="urn:microsoft.com/office/officeart/2008/layout/LinedList"/>
    <dgm:cxn modelId="{FEE1013C-E6DA-4885-924D-644A7D7EB3FF}" srcId="{5D5A0413-1717-434F-8611-F88C8917B83F}" destId="{6DEB57DA-02C2-46DB-AC63-1ACFC9D65EA6}" srcOrd="1" destOrd="0" parTransId="{07892198-CBDE-40B3-AD03-C799FD5CFB00}" sibTransId="{7EFE04CA-DA58-4DD7-8296-1AD6EEBA2101}"/>
    <dgm:cxn modelId="{594D0F5C-4075-466A-9E15-557645EA5A56}" srcId="{5D5A0413-1717-434F-8611-F88C8917B83F}" destId="{114793A3-ADFA-428F-9026-B0D2872719A0}" srcOrd="0" destOrd="0" parTransId="{C71FF3F4-0725-4E67-A470-FDD910DADFAE}" sibTransId="{8058EBBB-6117-4DF2-AFB7-220A2E6A1480}"/>
    <dgm:cxn modelId="{6273F4A7-16F4-4865-9524-EFD71250F37C}" type="presOf" srcId="{114793A3-ADFA-428F-9026-B0D2872719A0}" destId="{56A1D767-163F-476D-B6F9-03F1FE16042D}" srcOrd="0" destOrd="0" presId="urn:microsoft.com/office/officeart/2008/layout/LinedList"/>
    <dgm:cxn modelId="{422552EB-C66C-4D34-8755-A73BAB2C8683}" type="presOf" srcId="{6DEB57DA-02C2-46DB-AC63-1ACFC9D65EA6}" destId="{B89247A1-01EC-4F0C-B69B-42BA18F75773}" srcOrd="0" destOrd="0" presId="urn:microsoft.com/office/officeart/2008/layout/LinedList"/>
    <dgm:cxn modelId="{C477F17F-2EA7-402A-A9FC-0133CEF24DF6}" type="presParOf" srcId="{FB8D1CF6-62BB-4F4F-AB3C-B26E0D7239E1}" destId="{66365C9D-5B28-470C-B23E-C564C765970C}" srcOrd="0" destOrd="0" presId="urn:microsoft.com/office/officeart/2008/layout/LinedList"/>
    <dgm:cxn modelId="{7FFF579E-0F7B-4A11-80D7-A244FFC907C5}" type="presParOf" srcId="{FB8D1CF6-62BB-4F4F-AB3C-B26E0D7239E1}" destId="{0D07D2A1-E178-4596-9288-D49B8484C96E}" srcOrd="1" destOrd="0" presId="urn:microsoft.com/office/officeart/2008/layout/LinedList"/>
    <dgm:cxn modelId="{B468FB8B-EDCE-4E33-9310-3CDDEB605404}" type="presParOf" srcId="{0D07D2A1-E178-4596-9288-D49B8484C96E}" destId="{56A1D767-163F-476D-B6F9-03F1FE16042D}" srcOrd="0" destOrd="0" presId="urn:microsoft.com/office/officeart/2008/layout/LinedList"/>
    <dgm:cxn modelId="{FDFF9C56-634D-43CF-8493-46313DFF2F20}" type="presParOf" srcId="{0D07D2A1-E178-4596-9288-D49B8484C96E}" destId="{F552277F-A4B5-44C7-96EC-1CF0DF66E178}" srcOrd="1" destOrd="0" presId="urn:microsoft.com/office/officeart/2008/layout/LinedList"/>
    <dgm:cxn modelId="{831A18E4-1136-4B27-A59F-55DA7AD1AB90}" type="presParOf" srcId="{FB8D1CF6-62BB-4F4F-AB3C-B26E0D7239E1}" destId="{10F85331-6EF4-4250-A29B-343FD9755F16}" srcOrd="2" destOrd="0" presId="urn:microsoft.com/office/officeart/2008/layout/LinedList"/>
    <dgm:cxn modelId="{5450AE75-BE61-4566-A326-6798D185C9A6}" type="presParOf" srcId="{FB8D1CF6-62BB-4F4F-AB3C-B26E0D7239E1}" destId="{7EE7717F-0D5C-4B72-83B4-1DD13C3E1E2F}" srcOrd="3" destOrd="0" presId="urn:microsoft.com/office/officeart/2008/layout/LinedList"/>
    <dgm:cxn modelId="{7A99843A-7B75-43A8-ADED-DED1CDE56FCA}" type="presParOf" srcId="{7EE7717F-0D5C-4B72-83B4-1DD13C3E1E2F}" destId="{B89247A1-01EC-4F0C-B69B-42BA18F75773}" srcOrd="0" destOrd="0" presId="urn:microsoft.com/office/officeart/2008/layout/LinedList"/>
    <dgm:cxn modelId="{57664988-FFCF-4540-B0F3-9A636904E20A}" type="presParOf" srcId="{7EE7717F-0D5C-4B72-83B4-1DD13C3E1E2F}" destId="{4BC6FF09-22BC-4908-83B9-619C13D4310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EC00996-F45A-438C-A521-B1FDBE22297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A5C54F57-2ED1-44CC-B17C-FF0175AF8495}">
      <dgm:prSet/>
      <dgm:spPr/>
      <dgm:t>
        <a:bodyPr/>
        <a:lstStyle/>
        <a:p>
          <a:r>
            <a:rPr lang="en-US" dirty="0"/>
            <a:t>The line graph aids in analyzing the mean temperature trend from 2013 to 2022.  The average temperature in the Windsor region has risen over the last decade, as illustrated.</a:t>
          </a:r>
        </a:p>
      </dgm:t>
    </dgm:pt>
    <dgm:pt modelId="{CFCB8731-2B13-49C0-8827-373BF3301856}" type="parTrans" cxnId="{EB49DB6C-1FDB-4578-8989-810B9400ED4B}">
      <dgm:prSet/>
      <dgm:spPr/>
      <dgm:t>
        <a:bodyPr/>
        <a:lstStyle/>
        <a:p>
          <a:endParaRPr lang="en-US"/>
        </a:p>
      </dgm:t>
    </dgm:pt>
    <dgm:pt modelId="{7E8F7841-8E0A-4214-B74D-58F12EE23368}" type="sibTrans" cxnId="{EB49DB6C-1FDB-4578-8989-810B9400ED4B}">
      <dgm:prSet/>
      <dgm:spPr/>
      <dgm:t>
        <a:bodyPr/>
        <a:lstStyle/>
        <a:p>
          <a:endParaRPr lang="en-US"/>
        </a:p>
      </dgm:t>
    </dgm:pt>
    <dgm:pt modelId="{F0337BDE-6F94-4458-97AE-14333C1922C5}" type="pres">
      <dgm:prSet presAssocID="{BEC00996-F45A-438C-A521-B1FDBE222979}" presName="CompostProcess" presStyleCnt="0">
        <dgm:presLayoutVars>
          <dgm:dir/>
          <dgm:resizeHandles val="exact"/>
        </dgm:presLayoutVars>
      </dgm:prSet>
      <dgm:spPr/>
    </dgm:pt>
    <dgm:pt modelId="{B16C9F77-8A7C-4A0B-A0BC-C30AC7E77531}" type="pres">
      <dgm:prSet presAssocID="{BEC00996-F45A-438C-A521-B1FDBE222979}" presName="arrow" presStyleLbl="bgShp" presStyleIdx="0" presStyleCnt="1" custLinFactNeighborX="5264" custLinFactNeighborY="-6949"/>
      <dgm:spPr/>
    </dgm:pt>
    <dgm:pt modelId="{657AEF2F-8429-4A1E-8E4B-51ED52EB0204}" type="pres">
      <dgm:prSet presAssocID="{BEC00996-F45A-438C-A521-B1FDBE222979}" presName="linearProcess" presStyleCnt="0"/>
      <dgm:spPr/>
    </dgm:pt>
    <dgm:pt modelId="{99846846-4405-4631-8C98-24220BEABB04}" type="pres">
      <dgm:prSet presAssocID="{A5C54F57-2ED1-44CC-B17C-FF0175AF8495}" presName="textNode" presStyleLbl="node1" presStyleIdx="0" presStyleCnt="1" custScaleX="119492" custScaleY="98066" custLinFactNeighborX="2115" custLinFactNeighborY="1010">
        <dgm:presLayoutVars>
          <dgm:bulletEnabled val="1"/>
        </dgm:presLayoutVars>
      </dgm:prSet>
      <dgm:spPr/>
    </dgm:pt>
  </dgm:ptLst>
  <dgm:cxnLst>
    <dgm:cxn modelId="{824BD86A-150C-4F7C-90AD-5249B6E2741A}" type="presOf" srcId="{BEC00996-F45A-438C-A521-B1FDBE222979}" destId="{F0337BDE-6F94-4458-97AE-14333C1922C5}" srcOrd="0" destOrd="0" presId="urn:microsoft.com/office/officeart/2005/8/layout/hProcess9"/>
    <dgm:cxn modelId="{EB49DB6C-1FDB-4578-8989-810B9400ED4B}" srcId="{BEC00996-F45A-438C-A521-B1FDBE222979}" destId="{A5C54F57-2ED1-44CC-B17C-FF0175AF8495}" srcOrd="0" destOrd="0" parTransId="{CFCB8731-2B13-49C0-8827-373BF3301856}" sibTransId="{7E8F7841-8E0A-4214-B74D-58F12EE23368}"/>
    <dgm:cxn modelId="{C4AA9C6F-45D3-4CC0-9772-E7D37D8635A8}" type="presOf" srcId="{A5C54F57-2ED1-44CC-B17C-FF0175AF8495}" destId="{99846846-4405-4631-8C98-24220BEABB04}" srcOrd="0" destOrd="0" presId="urn:microsoft.com/office/officeart/2005/8/layout/hProcess9"/>
    <dgm:cxn modelId="{3587C56C-3603-490F-A6ED-BF7B049920CA}" type="presParOf" srcId="{F0337BDE-6F94-4458-97AE-14333C1922C5}" destId="{B16C9F77-8A7C-4A0B-A0BC-C30AC7E77531}" srcOrd="0" destOrd="0" presId="urn:microsoft.com/office/officeart/2005/8/layout/hProcess9"/>
    <dgm:cxn modelId="{F7BE2A2F-B3EE-4DA2-AF8F-65FCA11AA321}" type="presParOf" srcId="{F0337BDE-6F94-4458-97AE-14333C1922C5}" destId="{657AEF2F-8429-4A1E-8E4B-51ED52EB0204}" srcOrd="1" destOrd="0" presId="urn:microsoft.com/office/officeart/2005/8/layout/hProcess9"/>
    <dgm:cxn modelId="{A79AFA36-76B8-449F-AFD1-02FF6B4558F7}" type="presParOf" srcId="{657AEF2F-8429-4A1E-8E4B-51ED52EB0204}" destId="{99846846-4405-4631-8C98-24220BEABB04}"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A1B3A2D-6B1E-407C-8789-7ABF0A347914}"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F2EA7E97-7538-457F-9547-9B53F45D34FB}">
      <dgm:prSet custT="1"/>
      <dgm:spPr/>
      <dgm:t>
        <a:bodyPr/>
        <a:lstStyle/>
        <a:p>
          <a:pPr algn="l"/>
          <a:r>
            <a:rPr lang="en-US" sz="1900" dirty="0">
              <a:solidFill>
                <a:schemeClr val="bg1"/>
              </a:solidFill>
            </a:rPr>
            <a:t>Extreme precipitation events have a significant impact on agriculture. This bar graph shows the shows the total precipitation measured in millimeters in the past century. </a:t>
          </a:r>
        </a:p>
      </dgm:t>
    </dgm:pt>
    <dgm:pt modelId="{335E7A50-A9E3-4177-99EA-09C9F1D48040}" type="parTrans" cxnId="{61BD60EA-0B3A-4048-9E75-F75772779284}">
      <dgm:prSet/>
      <dgm:spPr/>
      <dgm:t>
        <a:bodyPr/>
        <a:lstStyle/>
        <a:p>
          <a:endParaRPr lang="en-US"/>
        </a:p>
      </dgm:t>
    </dgm:pt>
    <dgm:pt modelId="{2119F444-305B-48E2-87E1-79753E8DD0ED}" type="sibTrans" cxnId="{61BD60EA-0B3A-4048-9E75-F75772779284}">
      <dgm:prSet/>
      <dgm:spPr/>
      <dgm:t>
        <a:bodyPr/>
        <a:lstStyle/>
        <a:p>
          <a:endParaRPr lang="en-US"/>
        </a:p>
      </dgm:t>
    </dgm:pt>
    <dgm:pt modelId="{6F11729D-E3AF-4DBD-A8CD-665F98CE1420}" type="pres">
      <dgm:prSet presAssocID="{FA1B3A2D-6B1E-407C-8789-7ABF0A347914}" presName="Name0" presStyleCnt="0">
        <dgm:presLayoutVars>
          <dgm:dir/>
          <dgm:resizeHandles val="exact"/>
        </dgm:presLayoutVars>
      </dgm:prSet>
      <dgm:spPr/>
    </dgm:pt>
    <dgm:pt modelId="{2CC42A80-DE0F-4CEC-91F6-723F46F65144}" type="pres">
      <dgm:prSet presAssocID="{F2EA7E97-7538-457F-9547-9B53F45D34FB}" presName="node" presStyleLbl="node1" presStyleIdx="0" presStyleCnt="1" custScaleY="191080" custLinFactNeighborX="-1909" custLinFactNeighborY="-12356">
        <dgm:presLayoutVars>
          <dgm:bulletEnabled val="1"/>
        </dgm:presLayoutVars>
      </dgm:prSet>
      <dgm:spPr>
        <a:prstGeom prst="leftArrow">
          <a:avLst/>
        </a:prstGeom>
      </dgm:spPr>
    </dgm:pt>
  </dgm:ptLst>
  <dgm:cxnLst>
    <dgm:cxn modelId="{FA3FB4CA-E9F0-4B02-B28A-A1D15F81BE87}" type="presOf" srcId="{F2EA7E97-7538-457F-9547-9B53F45D34FB}" destId="{2CC42A80-DE0F-4CEC-91F6-723F46F65144}" srcOrd="0" destOrd="0" presId="urn:microsoft.com/office/officeart/2005/8/layout/process1"/>
    <dgm:cxn modelId="{D2E2DAD7-39DA-4F7F-BEB7-61B76F086BFE}" type="presOf" srcId="{FA1B3A2D-6B1E-407C-8789-7ABF0A347914}" destId="{6F11729D-E3AF-4DBD-A8CD-665F98CE1420}" srcOrd="0" destOrd="0" presId="urn:microsoft.com/office/officeart/2005/8/layout/process1"/>
    <dgm:cxn modelId="{61BD60EA-0B3A-4048-9E75-F75772779284}" srcId="{FA1B3A2D-6B1E-407C-8789-7ABF0A347914}" destId="{F2EA7E97-7538-457F-9547-9B53F45D34FB}" srcOrd="0" destOrd="0" parTransId="{335E7A50-A9E3-4177-99EA-09C9F1D48040}" sibTransId="{2119F444-305B-48E2-87E1-79753E8DD0ED}"/>
    <dgm:cxn modelId="{55B17A9E-B8AC-4659-BDE1-211205347A89}" type="presParOf" srcId="{6F11729D-E3AF-4DBD-A8CD-665F98CE1420}" destId="{2CC42A80-DE0F-4CEC-91F6-723F46F65144}"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508F5-E90C-449E-8708-36BA4EA95D4C}">
      <dsp:nvSpPr>
        <dsp:cNvPr id="0" name=""/>
        <dsp:cNvSpPr/>
      </dsp:nvSpPr>
      <dsp:spPr>
        <a:xfrm>
          <a:off x="0" y="677"/>
          <a:ext cx="63260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3D2361-6072-4347-9F57-2A72848A55C0}">
      <dsp:nvSpPr>
        <dsp:cNvPr id="0" name=""/>
        <dsp:cNvSpPr/>
      </dsp:nvSpPr>
      <dsp:spPr>
        <a:xfrm>
          <a:off x="0" y="677"/>
          <a:ext cx="6326075" cy="42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Background and Motivation</a:t>
          </a:r>
        </a:p>
      </dsp:txBody>
      <dsp:txXfrm>
        <a:off x="0" y="677"/>
        <a:ext cx="6326075" cy="427111"/>
      </dsp:txXfrm>
    </dsp:sp>
    <dsp:sp modelId="{FAA1AAFD-C1F3-4ADF-8C47-D56DE05DDF06}">
      <dsp:nvSpPr>
        <dsp:cNvPr id="0" name=""/>
        <dsp:cNvSpPr/>
      </dsp:nvSpPr>
      <dsp:spPr>
        <a:xfrm>
          <a:off x="0" y="427789"/>
          <a:ext cx="63260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6CF7A3-D3EC-4EC5-BEE8-9595B328B3DE}">
      <dsp:nvSpPr>
        <dsp:cNvPr id="0" name=""/>
        <dsp:cNvSpPr/>
      </dsp:nvSpPr>
      <dsp:spPr>
        <a:xfrm>
          <a:off x="0" y="427789"/>
          <a:ext cx="6326075" cy="42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Problem Statement </a:t>
          </a:r>
        </a:p>
      </dsp:txBody>
      <dsp:txXfrm>
        <a:off x="0" y="427789"/>
        <a:ext cx="6326075" cy="427111"/>
      </dsp:txXfrm>
    </dsp:sp>
    <dsp:sp modelId="{33A98A4C-D1E3-4A29-BB84-22290A32A4C9}">
      <dsp:nvSpPr>
        <dsp:cNvPr id="0" name=""/>
        <dsp:cNvSpPr/>
      </dsp:nvSpPr>
      <dsp:spPr>
        <a:xfrm>
          <a:off x="0" y="854901"/>
          <a:ext cx="63260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E80468-0148-4232-8E39-8872F2D7ACB3}">
      <dsp:nvSpPr>
        <dsp:cNvPr id="0" name=""/>
        <dsp:cNvSpPr/>
      </dsp:nvSpPr>
      <dsp:spPr>
        <a:xfrm>
          <a:off x="0" y="854901"/>
          <a:ext cx="6326075" cy="42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Project Proposal</a:t>
          </a:r>
        </a:p>
      </dsp:txBody>
      <dsp:txXfrm>
        <a:off x="0" y="854901"/>
        <a:ext cx="6326075" cy="427111"/>
      </dsp:txXfrm>
    </dsp:sp>
    <dsp:sp modelId="{4F26DCE3-DD33-4AA5-82C1-A3C4F7207F9F}">
      <dsp:nvSpPr>
        <dsp:cNvPr id="0" name=""/>
        <dsp:cNvSpPr/>
      </dsp:nvSpPr>
      <dsp:spPr>
        <a:xfrm>
          <a:off x="0" y="1282013"/>
          <a:ext cx="63260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0DF109-2D10-4B0C-BF63-E5D5D9067082}">
      <dsp:nvSpPr>
        <dsp:cNvPr id="0" name=""/>
        <dsp:cNvSpPr/>
      </dsp:nvSpPr>
      <dsp:spPr>
        <a:xfrm>
          <a:off x="0" y="1282013"/>
          <a:ext cx="6326075" cy="42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Analysis Questions</a:t>
          </a:r>
        </a:p>
      </dsp:txBody>
      <dsp:txXfrm>
        <a:off x="0" y="1282013"/>
        <a:ext cx="6326075" cy="427111"/>
      </dsp:txXfrm>
    </dsp:sp>
    <dsp:sp modelId="{D2F06BA2-759B-425A-9ED6-78ECBBA86D9E}">
      <dsp:nvSpPr>
        <dsp:cNvPr id="0" name=""/>
        <dsp:cNvSpPr/>
      </dsp:nvSpPr>
      <dsp:spPr>
        <a:xfrm>
          <a:off x="0" y="1709124"/>
          <a:ext cx="63260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48AC10-5DFB-41AF-ACAD-9BB1E2A241BF}">
      <dsp:nvSpPr>
        <dsp:cNvPr id="0" name=""/>
        <dsp:cNvSpPr/>
      </dsp:nvSpPr>
      <dsp:spPr>
        <a:xfrm>
          <a:off x="0" y="1709124"/>
          <a:ext cx="6326075" cy="42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Dataset</a:t>
          </a:r>
        </a:p>
      </dsp:txBody>
      <dsp:txXfrm>
        <a:off x="0" y="1709124"/>
        <a:ext cx="6326075" cy="427111"/>
      </dsp:txXfrm>
    </dsp:sp>
    <dsp:sp modelId="{DC6FAD4B-A875-4A1A-91D8-E3EB4FF4FF41}">
      <dsp:nvSpPr>
        <dsp:cNvPr id="0" name=""/>
        <dsp:cNvSpPr/>
      </dsp:nvSpPr>
      <dsp:spPr>
        <a:xfrm>
          <a:off x="0" y="2136236"/>
          <a:ext cx="63260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79E3AE-D33A-44C4-A8BC-011CE8EDC5A2}">
      <dsp:nvSpPr>
        <dsp:cNvPr id="0" name=""/>
        <dsp:cNvSpPr/>
      </dsp:nvSpPr>
      <dsp:spPr>
        <a:xfrm>
          <a:off x="0" y="2136236"/>
          <a:ext cx="6326075" cy="42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Questions for Analysis</a:t>
          </a:r>
        </a:p>
      </dsp:txBody>
      <dsp:txXfrm>
        <a:off x="0" y="2136236"/>
        <a:ext cx="6326075" cy="427111"/>
      </dsp:txXfrm>
    </dsp:sp>
    <dsp:sp modelId="{B4541578-5CCA-427F-B1F1-A7B9B346BB45}">
      <dsp:nvSpPr>
        <dsp:cNvPr id="0" name=""/>
        <dsp:cNvSpPr/>
      </dsp:nvSpPr>
      <dsp:spPr>
        <a:xfrm>
          <a:off x="0" y="2563348"/>
          <a:ext cx="63260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5B4131-A10B-47B4-8778-2AAD6A4B64F8}">
      <dsp:nvSpPr>
        <dsp:cNvPr id="0" name=""/>
        <dsp:cNvSpPr/>
      </dsp:nvSpPr>
      <dsp:spPr>
        <a:xfrm>
          <a:off x="0" y="2563348"/>
          <a:ext cx="6326075" cy="42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Exploratory Data Analysis</a:t>
          </a:r>
        </a:p>
      </dsp:txBody>
      <dsp:txXfrm>
        <a:off x="0" y="2563348"/>
        <a:ext cx="6326075" cy="427111"/>
      </dsp:txXfrm>
    </dsp:sp>
    <dsp:sp modelId="{5FFB2950-5938-445D-9B3D-502187D3CE38}">
      <dsp:nvSpPr>
        <dsp:cNvPr id="0" name=""/>
        <dsp:cNvSpPr/>
      </dsp:nvSpPr>
      <dsp:spPr>
        <a:xfrm>
          <a:off x="0" y="2990459"/>
          <a:ext cx="63260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01C6EA-12CB-4E92-A2E3-0AEFE16A8F47}">
      <dsp:nvSpPr>
        <dsp:cNvPr id="0" name=""/>
        <dsp:cNvSpPr/>
      </dsp:nvSpPr>
      <dsp:spPr>
        <a:xfrm>
          <a:off x="0" y="2990459"/>
          <a:ext cx="6326075" cy="42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Data Cleaning</a:t>
          </a:r>
        </a:p>
      </dsp:txBody>
      <dsp:txXfrm>
        <a:off x="0" y="2990459"/>
        <a:ext cx="6326075" cy="427111"/>
      </dsp:txXfrm>
    </dsp:sp>
    <dsp:sp modelId="{60FAE697-ABB6-4B20-A688-5AE0EF659927}">
      <dsp:nvSpPr>
        <dsp:cNvPr id="0" name=""/>
        <dsp:cNvSpPr/>
      </dsp:nvSpPr>
      <dsp:spPr>
        <a:xfrm>
          <a:off x="0" y="3417571"/>
          <a:ext cx="63260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18A496-105A-4CB1-81EA-B3D29D83100A}">
      <dsp:nvSpPr>
        <dsp:cNvPr id="0" name=""/>
        <dsp:cNvSpPr/>
      </dsp:nvSpPr>
      <dsp:spPr>
        <a:xfrm>
          <a:off x="0" y="3417571"/>
          <a:ext cx="6326075" cy="42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Data Transformation</a:t>
          </a:r>
        </a:p>
      </dsp:txBody>
      <dsp:txXfrm>
        <a:off x="0" y="3417571"/>
        <a:ext cx="6326075" cy="427111"/>
      </dsp:txXfrm>
    </dsp:sp>
    <dsp:sp modelId="{5229AFF9-C52F-4A92-860B-A54F6D94B5CC}">
      <dsp:nvSpPr>
        <dsp:cNvPr id="0" name=""/>
        <dsp:cNvSpPr/>
      </dsp:nvSpPr>
      <dsp:spPr>
        <a:xfrm>
          <a:off x="0" y="3844683"/>
          <a:ext cx="63260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C4CE1A-70E6-49C0-940D-C8DB57810908}">
      <dsp:nvSpPr>
        <dsp:cNvPr id="0" name=""/>
        <dsp:cNvSpPr/>
      </dsp:nvSpPr>
      <dsp:spPr>
        <a:xfrm>
          <a:off x="0" y="3844683"/>
          <a:ext cx="6326075" cy="42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Data Visualization</a:t>
          </a:r>
        </a:p>
      </dsp:txBody>
      <dsp:txXfrm>
        <a:off x="0" y="3844683"/>
        <a:ext cx="6326075" cy="427111"/>
      </dsp:txXfrm>
    </dsp:sp>
    <dsp:sp modelId="{FEB0A2FD-87C0-4CA9-81BE-56586AE8B1CF}">
      <dsp:nvSpPr>
        <dsp:cNvPr id="0" name=""/>
        <dsp:cNvSpPr/>
      </dsp:nvSpPr>
      <dsp:spPr>
        <a:xfrm>
          <a:off x="0" y="4271794"/>
          <a:ext cx="63260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D5FEB9-F58D-48A3-80DF-5F59F3F197C5}">
      <dsp:nvSpPr>
        <dsp:cNvPr id="0" name=""/>
        <dsp:cNvSpPr/>
      </dsp:nvSpPr>
      <dsp:spPr>
        <a:xfrm>
          <a:off x="0" y="4271794"/>
          <a:ext cx="6326075" cy="42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Conclusion</a:t>
          </a:r>
        </a:p>
      </dsp:txBody>
      <dsp:txXfrm>
        <a:off x="0" y="4271794"/>
        <a:ext cx="6326075" cy="427111"/>
      </dsp:txXfrm>
    </dsp:sp>
    <dsp:sp modelId="{07AE54CE-F04A-41C4-BBCA-E8E818A41710}">
      <dsp:nvSpPr>
        <dsp:cNvPr id="0" name=""/>
        <dsp:cNvSpPr/>
      </dsp:nvSpPr>
      <dsp:spPr>
        <a:xfrm>
          <a:off x="0" y="4698906"/>
          <a:ext cx="63260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DFBDC7-3A5B-47FF-9A6F-9B233D47B1E9}">
      <dsp:nvSpPr>
        <dsp:cNvPr id="0" name=""/>
        <dsp:cNvSpPr/>
      </dsp:nvSpPr>
      <dsp:spPr>
        <a:xfrm>
          <a:off x="0" y="4698906"/>
          <a:ext cx="6326075" cy="42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Recommendations</a:t>
          </a:r>
        </a:p>
      </dsp:txBody>
      <dsp:txXfrm>
        <a:off x="0" y="4698906"/>
        <a:ext cx="6326075" cy="427111"/>
      </dsp:txXfrm>
    </dsp:sp>
    <dsp:sp modelId="{1A93B8DE-A723-461A-B576-A8B7C7F87D25}">
      <dsp:nvSpPr>
        <dsp:cNvPr id="0" name=""/>
        <dsp:cNvSpPr/>
      </dsp:nvSpPr>
      <dsp:spPr>
        <a:xfrm>
          <a:off x="0" y="5126018"/>
          <a:ext cx="63260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AE6FFF-7FF0-48B3-9672-6C8ABEBD2114}">
      <dsp:nvSpPr>
        <dsp:cNvPr id="0" name=""/>
        <dsp:cNvSpPr/>
      </dsp:nvSpPr>
      <dsp:spPr>
        <a:xfrm>
          <a:off x="0" y="5126018"/>
          <a:ext cx="6326075" cy="42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References</a:t>
          </a:r>
        </a:p>
      </dsp:txBody>
      <dsp:txXfrm>
        <a:off x="0" y="5126018"/>
        <a:ext cx="6326075" cy="42711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2F366-9962-4F00-8A2F-96E459C2CB45}">
      <dsp:nvSpPr>
        <dsp:cNvPr id="0" name=""/>
        <dsp:cNvSpPr/>
      </dsp:nvSpPr>
      <dsp:spPr>
        <a:xfrm>
          <a:off x="0" y="293437"/>
          <a:ext cx="4534321" cy="453432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155700">
            <a:lnSpc>
              <a:spcPct val="90000"/>
            </a:lnSpc>
            <a:spcBef>
              <a:spcPct val="0"/>
            </a:spcBef>
            <a:spcAft>
              <a:spcPct val="35000"/>
            </a:spcAft>
            <a:buNone/>
          </a:pPr>
          <a:endParaRPr lang="en-US" sz="2600" kern="1200"/>
        </a:p>
        <a:p>
          <a:pPr marL="228600" lvl="1" indent="-228600" algn="l" defTabSz="889000">
            <a:lnSpc>
              <a:spcPct val="90000"/>
            </a:lnSpc>
            <a:spcBef>
              <a:spcPct val="0"/>
            </a:spcBef>
            <a:spcAft>
              <a:spcPct val="15000"/>
            </a:spcAft>
            <a:buChar char="•"/>
          </a:pPr>
          <a:r>
            <a:rPr lang="en-US" sz="2000" kern="1200" dirty="0"/>
            <a:t>The heatmap depicts the seasonal patterns year and month wise over the last decade.</a:t>
          </a:r>
        </a:p>
        <a:p>
          <a:pPr marL="228600" lvl="1" indent="-228600" algn="l" defTabSz="889000">
            <a:lnSpc>
              <a:spcPct val="90000"/>
            </a:lnSpc>
            <a:spcBef>
              <a:spcPct val="0"/>
            </a:spcBef>
            <a:spcAft>
              <a:spcPct val="15000"/>
            </a:spcAft>
            <a:buChar char="•"/>
          </a:pPr>
          <a:r>
            <a:rPr lang="en-US" sz="2000" kern="1200" dirty="0"/>
            <a:t>Understanding the seasonal patterns in temperature is important for agricultural planning, as it helps farmers decide what crops to plant and when to plant them. </a:t>
          </a:r>
        </a:p>
      </dsp:txBody>
      <dsp:txXfrm>
        <a:off x="664036" y="957473"/>
        <a:ext cx="3206249" cy="32062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27B103-57EF-4E57-B31B-1F44F5843DC4}">
      <dsp:nvSpPr>
        <dsp:cNvPr id="0" name=""/>
        <dsp:cNvSpPr/>
      </dsp:nvSpPr>
      <dsp:spPr>
        <a:xfrm>
          <a:off x="0" y="0"/>
          <a:ext cx="11056776" cy="1492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dirty="0"/>
            <a:t>The time series graphic above depicts the fluctuations in snowfall in the Windsor region from 2013 through 2022. We can see that the amount of snowfall in the Windsor region has changed throughout time, with some years receiving relatively little snow and others receiving significantly more. </a:t>
          </a:r>
          <a:endParaRPr lang="en-US" sz="2200" kern="1200" dirty="0"/>
        </a:p>
      </dsp:txBody>
      <dsp:txXfrm>
        <a:off x="72878" y="72878"/>
        <a:ext cx="10911020" cy="134716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CC593-122F-4838-A709-02B59BA01DEC}">
      <dsp:nvSpPr>
        <dsp:cNvPr id="0" name=""/>
        <dsp:cNvSpPr/>
      </dsp:nvSpPr>
      <dsp:spPr>
        <a:xfrm>
          <a:off x="0" y="926293"/>
          <a:ext cx="3168524" cy="316852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b="0" i="0" kern="1200" dirty="0"/>
            <a:t>The bubble chart depicts some high maximum wind gust speeds in kilometer per hour recorded in years with both high and low mean temperatures. </a:t>
          </a:r>
          <a:endParaRPr lang="en-US" sz="2100" kern="1200" dirty="0"/>
        </a:p>
      </dsp:txBody>
      <dsp:txXfrm>
        <a:off x="464020" y="1390313"/>
        <a:ext cx="2240484" cy="224048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AE755-4EEE-478B-A601-50259FA62547}">
      <dsp:nvSpPr>
        <dsp:cNvPr id="0" name=""/>
        <dsp:cNvSpPr/>
      </dsp:nvSpPr>
      <dsp:spPr>
        <a:xfrm>
          <a:off x="0" y="0"/>
          <a:ext cx="7967457" cy="1113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E09327-97A6-4159-B14E-1189588070E4}">
      <dsp:nvSpPr>
        <dsp:cNvPr id="0" name=""/>
        <dsp:cNvSpPr/>
      </dsp:nvSpPr>
      <dsp:spPr>
        <a:xfrm>
          <a:off x="336757" y="255707"/>
          <a:ext cx="612287" cy="6122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FC3DCC-38E6-4957-8B37-440480ED3F8C}">
      <dsp:nvSpPr>
        <dsp:cNvPr id="0" name=""/>
        <dsp:cNvSpPr/>
      </dsp:nvSpPr>
      <dsp:spPr>
        <a:xfrm>
          <a:off x="1285802" y="5226"/>
          <a:ext cx="6681654" cy="1113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819" tIns="117819" rIns="117819" bIns="117819" numCol="1" spcCol="1270" anchor="ctr" anchorCtr="0">
          <a:noAutofit/>
        </a:bodyPr>
        <a:lstStyle/>
        <a:p>
          <a:pPr marL="0" lvl="0" indent="0" algn="l" defTabSz="666750">
            <a:lnSpc>
              <a:spcPct val="100000"/>
            </a:lnSpc>
            <a:spcBef>
              <a:spcPct val="0"/>
            </a:spcBef>
            <a:spcAft>
              <a:spcPct val="35000"/>
            </a:spcAft>
            <a:buNone/>
          </a:pPr>
          <a:r>
            <a:rPr lang="en-US" sz="1500" kern="1200"/>
            <a:t>The average temperature in the Windsor region reaches its highest point every 5 years.</a:t>
          </a:r>
        </a:p>
      </dsp:txBody>
      <dsp:txXfrm>
        <a:off x="1285802" y="5226"/>
        <a:ext cx="6681654" cy="1113249"/>
      </dsp:txXfrm>
    </dsp:sp>
    <dsp:sp modelId="{D6AA578D-0E20-45D0-8F52-B8A7D32DA67C}">
      <dsp:nvSpPr>
        <dsp:cNvPr id="0" name=""/>
        <dsp:cNvSpPr/>
      </dsp:nvSpPr>
      <dsp:spPr>
        <a:xfrm>
          <a:off x="0" y="1396787"/>
          <a:ext cx="7967457" cy="1113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343EA1-DA4E-4C09-BCAD-CB7686DE1570}">
      <dsp:nvSpPr>
        <dsp:cNvPr id="0" name=""/>
        <dsp:cNvSpPr/>
      </dsp:nvSpPr>
      <dsp:spPr>
        <a:xfrm>
          <a:off x="336757" y="1647269"/>
          <a:ext cx="612287" cy="6122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E65687-337A-4CF1-909F-89BB16D59565}">
      <dsp:nvSpPr>
        <dsp:cNvPr id="0" name=""/>
        <dsp:cNvSpPr/>
      </dsp:nvSpPr>
      <dsp:spPr>
        <a:xfrm>
          <a:off x="1285802" y="1396787"/>
          <a:ext cx="6681654" cy="1113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819" tIns="117819" rIns="117819" bIns="117819" numCol="1" spcCol="1270" anchor="ctr" anchorCtr="0">
          <a:noAutofit/>
        </a:bodyPr>
        <a:lstStyle/>
        <a:p>
          <a:pPr marL="0" lvl="0" indent="0" algn="l" defTabSz="666750">
            <a:lnSpc>
              <a:spcPct val="100000"/>
            </a:lnSpc>
            <a:spcBef>
              <a:spcPct val="0"/>
            </a:spcBef>
            <a:spcAft>
              <a:spcPct val="35000"/>
            </a:spcAft>
            <a:buNone/>
          </a:pPr>
          <a:r>
            <a:rPr lang="en-US" sz="1500" kern="1200"/>
            <a:t>Total precipitation has decreased significantly in 2022 as compared to the average of previous years.</a:t>
          </a:r>
        </a:p>
      </dsp:txBody>
      <dsp:txXfrm>
        <a:off x="1285802" y="1396787"/>
        <a:ext cx="6681654" cy="1113249"/>
      </dsp:txXfrm>
    </dsp:sp>
    <dsp:sp modelId="{4E3881CB-85C4-4764-A6A4-29D89409A795}">
      <dsp:nvSpPr>
        <dsp:cNvPr id="0" name=""/>
        <dsp:cNvSpPr/>
      </dsp:nvSpPr>
      <dsp:spPr>
        <a:xfrm>
          <a:off x="0" y="2788349"/>
          <a:ext cx="7967457" cy="1113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D3B664-B045-4244-A720-5DE9AE315CE5}">
      <dsp:nvSpPr>
        <dsp:cNvPr id="0" name=""/>
        <dsp:cNvSpPr/>
      </dsp:nvSpPr>
      <dsp:spPr>
        <a:xfrm>
          <a:off x="336757" y="3038830"/>
          <a:ext cx="612287" cy="6122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3E8181-F625-487B-BD50-D9A80BA3814C}">
      <dsp:nvSpPr>
        <dsp:cNvPr id="0" name=""/>
        <dsp:cNvSpPr/>
      </dsp:nvSpPr>
      <dsp:spPr>
        <a:xfrm>
          <a:off x="1285802" y="2788349"/>
          <a:ext cx="6681654" cy="1113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819" tIns="117819" rIns="117819" bIns="117819" numCol="1" spcCol="1270" anchor="ctr" anchorCtr="0">
          <a:noAutofit/>
        </a:bodyPr>
        <a:lstStyle/>
        <a:p>
          <a:pPr marL="0" lvl="0" indent="0" algn="l" defTabSz="666750">
            <a:lnSpc>
              <a:spcPct val="100000"/>
            </a:lnSpc>
            <a:spcBef>
              <a:spcPct val="0"/>
            </a:spcBef>
            <a:spcAft>
              <a:spcPct val="35000"/>
            </a:spcAft>
            <a:buNone/>
          </a:pPr>
          <a:r>
            <a:rPr lang="en-US" sz="1500" kern="1200" dirty="0"/>
            <a:t>We can detect strong seasonal patterns in temperature, with the summer months getting substantially warmer over time while the winters elevate colder and colder each year.</a:t>
          </a:r>
        </a:p>
      </dsp:txBody>
      <dsp:txXfrm>
        <a:off x="1285802" y="2788349"/>
        <a:ext cx="6681654" cy="1113249"/>
      </dsp:txXfrm>
    </dsp:sp>
    <dsp:sp modelId="{6148E587-6072-4075-A15E-25970B6E2E32}">
      <dsp:nvSpPr>
        <dsp:cNvPr id="0" name=""/>
        <dsp:cNvSpPr/>
      </dsp:nvSpPr>
      <dsp:spPr>
        <a:xfrm>
          <a:off x="0" y="4179910"/>
          <a:ext cx="7967457" cy="1113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0E21F1-AF31-4C54-985A-970E28BF38CD}">
      <dsp:nvSpPr>
        <dsp:cNvPr id="0" name=""/>
        <dsp:cNvSpPr/>
      </dsp:nvSpPr>
      <dsp:spPr>
        <a:xfrm>
          <a:off x="336757" y="4430391"/>
          <a:ext cx="612287" cy="6122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12035E-83E9-4BDF-A3E2-B283DDDE0908}">
      <dsp:nvSpPr>
        <dsp:cNvPr id="0" name=""/>
        <dsp:cNvSpPr/>
      </dsp:nvSpPr>
      <dsp:spPr>
        <a:xfrm>
          <a:off x="1285802" y="4179910"/>
          <a:ext cx="6681654" cy="1113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819" tIns="117819" rIns="117819" bIns="117819" numCol="1" spcCol="1270" anchor="ctr" anchorCtr="0">
          <a:noAutofit/>
        </a:bodyPr>
        <a:lstStyle/>
        <a:p>
          <a:pPr marL="0" lvl="0" indent="0" algn="l" defTabSz="666750">
            <a:lnSpc>
              <a:spcPct val="100000"/>
            </a:lnSpc>
            <a:spcBef>
              <a:spcPct val="0"/>
            </a:spcBef>
            <a:spcAft>
              <a:spcPct val="35000"/>
            </a:spcAft>
            <a:buNone/>
          </a:pPr>
          <a:r>
            <a:rPr lang="en-US" sz="1500" kern="1200"/>
            <a:t>Based on previous years, 2016 was projected to have a similar snowfall pattern, however there was a major decline in the pattern. The same trend happened the next year as well, then it returned to normal snowfall pattern in 2018.</a:t>
          </a:r>
        </a:p>
      </dsp:txBody>
      <dsp:txXfrm>
        <a:off x="1285802" y="4179910"/>
        <a:ext cx="6681654" cy="1113249"/>
      </dsp:txXfrm>
    </dsp:sp>
    <dsp:sp modelId="{667CC365-B280-4AB6-A800-A64939D17910}">
      <dsp:nvSpPr>
        <dsp:cNvPr id="0" name=""/>
        <dsp:cNvSpPr/>
      </dsp:nvSpPr>
      <dsp:spPr>
        <a:xfrm>
          <a:off x="0" y="5571472"/>
          <a:ext cx="7967457" cy="1113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7EBAD9-43A3-4308-B67D-A3817DF31500}">
      <dsp:nvSpPr>
        <dsp:cNvPr id="0" name=""/>
        <dsp:cNvSpPr/>
      </dsp:nvSpPr>
      <dsp:spPr>
        <a:xfrm>
          <a:off x="336757" y="5821953"/>
          <a:ext cx="612287" cy="6122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A40416-5B8B-41B6-A76C-0F6682D9A469}">
      <dsp:nvSpPr>
        <dsp:cNvPr id="0" name=""/>
        <dsp:cNvSpPr/>
      </dsp:nvSpPr>
      <dsp:spPr>
        <a:xfrm>
          <a:off x="1285802" y="5571472"/>
          <a:ext cx="6681654" cy="1113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819" tIns="117819" rIns="117819" bIns="117819" numCol="1" spcCol="1270" anchor="ctr" anchorCtr="0">
          <a:noAutofit/>
        </a:bodyPr>
        <a:lstStyle/>
        <a:p>
          <a:pPr marL="0" lvl="0" indent="0" algn="l" defTabSz="666750">
            <a:lnSpc>
              <a:spcPct val="100000"/>
            </a:lnSpc>
            <a:spcBef>
              <a:spcPct val="0"/>
            </a:spcBef>
            <a:spcAft>
              <a:spcPct val="35000"/>
            </a:spcAft>
            <a:buNone/>
          </a:pPr>
          <a:r>
            <a:rPr lang="en-US" sz="1500" kern="1200"/>
            <a:t>According to our analysis of the last 5 years with both high and low mean temperatures, maximum gust speeds have been continuously increasing. However, every two years has been a significant jump.</a:t>
          </a:r>
        </a:p>
      </dsp:txBody>
      <dsp:txXfrm>
        <a:off x="1285802" y="5571472"/>
        <a:ext cx="6681654" cy="111324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176658-EDB4-442E-A959-86C9BAB01CA3}">
      <dsp:nvSpPr>
        <dsp:cNvPr id="0" name=""/>
        <dsp:cNvSpPr/>
      </dsp:nvSpPr>
      <dsp:spPr>
        <a:xfrm>
          <a:off x="5280" y="458278"/>
          <a:ext cx="2700815" cy="4639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l" defTabSz="933450">
            <a:lnSpc>
              <a:spcPct val="90000"/>
            </a:lnSpc>
            <a:spcBef>
              <a:spcPct val="0"/>
            </a:spcBef>
            <a:spcAft>
              <a:spcPct val="35000"/>
            </a:spcAft>
            <a:buNone/>
          </a:pPr>
          <a:r>
            <a:rPr lang="en-US" sz="2100" kern="1200" dirty="0"/>
            <a:t>Following our examination of how the analysis could benefit the agricultural sector, we have made the following recommendations:</a:t>
          </a:r>
        </a:p>
      </dsp:txBody>
      <dsp:txXfrm>
        <a:off x="5280" y="458278"/>
        <a:ext cx="2700815" cy="4639486"/>
      </dsp:txXfrm>
    </dsp:sp>
    <dsp:sp modelId="{485BCFC1-CB39-42A4-B2E0-AF2CBEF933B3}">
      <dsp:nvSpPr>
        <dsp:cNvPr id="0" name=""/>
        <dsp:cNvSpPr/>
      </dsp:nvSpPr>
      <dsp:spPr>
        <a:xfrm>
          <a:off x="2706095" y="73697"/>
          <a:ext cx="540163" cy="5408648"/>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BFCF5D-ADF1-4E37-BA38-9D2FB014D53A}">
      <dsp:nvSpPr>
        <dsp:cNvPr id="0" name=""/>
        <dsp:cNvSpPr/>
      </dsp:nvSpPr>
      <dsp:spPr>
        <a:xfrm>
          <a:off x="3462324" y="73697"/>
          <a:ext cx="7346218" cy="540864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solidFill>
                <a:schemeClr val="bg1"/>
              </a:solidFill>
            </a:rPr>
            <a:t>Implement adaptation strategies for agricultural businesses, such as adjusting planting schedules, crop choices, and irrigation methods.</a:t>
          </a:r>
        </a:p>
        <a:p>
          <a:pPr marL="228600" lvl="1" indent="-228600" algn="l" defTabSz="933450">
            <a:lnSpc>
              <a:spcPct val="90000"/>
            </a:lnSpc>
            <a:spcBef>
              <a:spcPct val="0"/>
            </a:spcBef>
            <a:spcAft>
              <a:spcPct val="15000"/>
            </a:spcAft>
            <a:buChar char="•"/>
          </a:pPr>
          <a:r>
            <a:rPr lang="en-US" sz="2100" kern="1200" dirty="0">
              <a:solidFill>
                <a:schemeClr val="bg1"/>
              </a:solidFill>
            </a:rPr>
            <a:t>Encourage the use of drought-resistant and climate-resilient crop varieties to maintain yields under changing climatic conditions.</a:t>
          </a:r>
        </a:p>
        <a:p>
          <a:pPr marL="228600" lvl="1" indent="-228600" algn="l" defTabSz="933450">
            <a:lnSpc>
              <a:spcPct val="90000"/>
            </a:lnSpc>
            <a:spcBef>
              <a:spcPct val="0"/>
            </a:spcBef>
            <a:spcAft>
              <a:spcPct val="15000"/>
            </a:spcAft>
            <a:buChar char="•"/>
          </a:pPr>
          <a:r>
            <a:rPr lang="en-US" sz="2100" kern="1200" dirty="0">
              <a:solidFill>
                <a:schemeClr val="bg1"/>
              </a:solidFill>
            </a:rPr>
            <a:t>Invest in infrastructure to mitigate the effects of extreme precipitation events, such as improved drainage systems and erosion control measures.</a:t>
          </a:r>
        </a:p>
        <a:p>
          <a:pPr marL="228600" lvl="1" indent="-228600" algn="l" defTabSz="933450">
            <a:lnSpc>
              <a:spcPct val="90000"/>
            </a:lnSpc>
            <a:spcBef>
              <a:spcPct val="0"/>
            </a:spcBef>
            <a:spcAft>
              <a:spcPct val="15000"/>
            </a:spcAft>
            <a:buChar char="•"/>
          </a:pPr>
          <a:r>
            <a:rPr lang="en-US" sz="2100" kern="1200" dirty="0">
              <a:solidFill>
                <a:schemeClr val="bg1"/>
              </a:solidFill>
            </a:rPr>
            <a:t>Strengthen early warning systems to better anticipate and prepare for extreme weather events, minimizing potential damage to agriculture.</a:t>
          </a:r>
        </a:p>
        <a:p>
          <a:pPr marL="228600" lvl="1" indent="-228600" algn="l" defTabSz="933450">
            <a:lnSpc>
              <a:spcPct val="90000"/>
            </a:lnSpc>
            <a:spcBef>
              <a:spcPct val="0"/>
            </a:spcBef>
            <a:spcAft>
              <a:spcPct val="15000"/>
            </a:spcAft>
            <a:buChar char="•"/>
          </a:pPr>
          <a:r>
            <a:rPr lang="en-US" sz="2100" kern="1200" dirty="0">
              <a:solidFill>
                <a:schemeClr val="bg1"/>
              </a:solidFill>
            </a:rPr>
            <a:t>Support research and development of innovative farming practices that promote sustainability and resilience to climate change.</a:t>
          </a:r>
        </a:p>
        <a:p>
          <a:pPr marL="228600" lvl="1" indent="-228600" algn="l" defTabSz="933450">
            <a:lnSpc>
              <a:spcPct val="90000"/>
            </a:lnSpc>
            <a:spcBef>
              <a:spcPct val="0"/>
            </a:spcBef>
            <a:spcAft>
              <a:spcPct val="15000"/>
            </a:spcAft>
            <a:buChar char="•"/>
          </a:pPr>
          <a:r>
            <a:rPr lang="en-US" sz="2100" kern="1200" dirty="0">
              <a:solidFill>
                <a:schemeClr val="bg1"/>
              </a:solidFill>
            </a:rPr>
            <a:t>Advocate for policies that address the root causes of climate change, promoting a more sustainable future for the Windsor region's agricultural sector.</a:t>
          </a:r>
        </a:p>
      </dsp:txBody>
      <dsp:txXfrm>
        <a:off x="3462324" y="73697"/>
        <a:ext cx="7346218" cy="54086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7B4CB-2A6D-426E-AFB0-E30271758036}">
      <dsp:nvSpPr>
        <dsp:cNvPr id="0" name=""/>
        <dsp:cNvSpPr/>
      </dsp:nvSpPr>
      <dsp:spPr>
        <a:xfrm>
          <a:off x="0" y="429"/>
          <a:ext cx="106085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2A6B83-D33C-4521-A0A1-C1BDCAEC2DB4}">
      <dsp:nvSpPr>
        <dsp:cNvPr id="0" name=""/>
        <dsp:cNvSpPr/>
      </dsp:nvSpPr>
      <dsp:spPr>
        <a:xfrm>
          <a:off x="0" y="429"/>
          <a:ext cx="10608549" cy="1290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just"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Climate change is a global challenge that is affecting many parts across the world, including the Windsor region in Canada</a:t>
          </a:r>
          <a:r>
            <a:rPr lang="en-US" sz="2800" kern="1200" dirty="0"/>
            <a:t>.</a:t>
          </a:r>
        </a:p>
      </dsp:txBody>
      <dsp:txXfrm>
        <a:off x="0" y="429"/>
        <a:ext cx="10608549" cy="1290903"/>
      </dsp:txXfrm>
    </dsp:sp>
    <dsp:sp modelId="{A259BC26-3E15-494E-A68C-7C266A6F8D24}">
      <dsp:nvSpPr>
        <dsp:cNvPr id="0" name=""/>
        <dsp:cNvSpPr/>
      </dsp:nvSpPr>
      <dsp:spPr>
        <a:xfrm>
          <a:off x="0" y="1291333"/>
          <a:ext cx="106085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5AF980-374E-429D-91FA-DCEA0C17658C}">
      <dsp:nvSpPr>
        <dsp:cNvPr id="0" name=""/>
        <dsp:cNvSpPr/>
      </dsp:nvSpPr>
      <dsp:spPr>
        <a:xfrm>
          <a:off x="0" y="1291333"/>
          <a:ext cx="10598189" cy="1684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just" defTabSz="1244600">
            <a:lnSpc>
              <a:spcPct val="90000"/>
            </a:lnSpc>
            <a:spcBef>
              <a:spcPct val="0"/>
            </a:spcBef>
            <a:spcAft>
              <a:spcPct val="35000"/>
            </a:spcAft>
            <a:buNone/>
          </a:pPr>
          <a:r>
            <a:rPr lang="en-US" sz="2800" b="0" i="0" kern="1200" dirty="0">
              <a:latin typeface="Times New Roman" panose="02020603050405020304" pitchFamily="18" charset="0"/>
              <a:cs typeface="Times New Roman" panose="02020603050405020304" pitchFamily="18" charset="0"/>
            </a:rPr>
            <a:t>The mild winter and lack of expected snowfall have raised concerns among agricultural businesses and other major sectors in the region, highlighting the need to understand the underlying reasons behind these extreme climatic conditions.</a:t>
          </a:r>
          <a:endParaRPr lang="en-US" sz="2800" kern="1200" dirty="0">
            <a:latin typeface="Times New Roman" panose="02020603050405020304" pitchFamily="18" charset="0"/>
            <a:cs typeface="Times New Roman" panose="02020603050405020304" pitchFamily="18" charset="0"/>
          </a:endParaRPr>
        </a:p>
      </dsp:txBody>
      <dsp:txXfrm>
        <a:off x="0" y="1291333"/>
        <a:ext cx="10598189" cy="1684358"/>
      </dsp:txXfrm>
    </dsp:sp>
    <dsp:sp modelId="{14DB3021-C96D-4DA3-9B98-9FFBFBD19419}">
      <dsp:nvSpPr>
        <dsp:cNvPr id="0" name=""/>
        <dsp:cNvSpPr/>
      </dsp:nvSpPr>
      <dsp:spPr>
        <a:xfrm>
          <a:off x="0" y="2975691"/>
          <a:ext cx="1060854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2F3739-FDEE-4151-8ECC-84C6A03D2F4A}">
      <dsp:nvSpPr>
        <dsp:cNvPr id="0" name=""/>
        <dsp:cNvSpPr/>
      </dsp:nvSpPr>
      <dsp:spPr>
        <a:xfrm>
          <a:off x="0" y="2975691"/>
          <a:ext cx="10598189" cy="2327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just" defTabSz="1244600">
            <a:lnSpc>
              <a:spcPct val="90000"/>
            </a:lnSpc>
            <a:spcBef>
              <a:spcPct val="0"/>
            </a:spcBef>
            <a:spcAft>
              <a:spcPct val="35000"/>
            </a:spcAft>
            <a:buSzPts val="1000"/>
            <a:buFont typeface="Symbol" panose="05050102010706020507" pitchFamily="18" charset="2"/>
            <a:buNone/>
          </a:pPr>
          <a:r>
            <a:rPr lang="en-US" sz="2800" b="0" i="0" kern="1200" dirty="0">
              <a:latin typeface="Times New Roman" panose="02020603050405020304" pitchFamily="18" charset="0"/>
              <a:cs typeface="Times New Roman" panose="02020603050405020304" pitchFamily="18" charset="0"/>
            </a:rPr>
            <a:t>By identifying the factors contributing to these changes, agricultural businesses can develop effective strategies to mitigate and adapt to the impacts of climate change, ensuring their continued success and sustainability.</a:t>
          </a:r>
          <a:endParaRPr lang="en-US" sz="2800" kern="1200" dirty="0">
            <a:latin typeface="Times New Roman" panose="02020603050405020304" pitchFamily="18" charset="0"/>
            <a:cs typeface="Times New Roman" panose="02020603050405020304" pitchFamily="18" charset="0"/>
          </a:endParaRPr>
        </a:p>
      </dsp:txBody>
      <dsp:txXfrm>
        <a:off x="0" y="2975691"/>
        <a:ext cx="10598189" cy="23273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0794A-A3CC-440F-8367-0F62FC9B1FB2}">
      <dsp:nvSpPr>
        <dsp:cNvPr id="0" name=""/>
        <dsp:cNvSpPr/>
      </dsp:nvSpPr>
      <dsp:spPr>
        <a:xfrm>
          <a:off x="0" y="46372"/>
          <a:ext cx="7885012" cy="16350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0" i="0" kern="1200" dirty="0">
              <a:latin typeface="Times New Roman" panose="02020603050405020304" pitchFamily="18" charset="0"/>
              <a:cs typeface="Times New Roman" panose="02020603050405020304" pitchFamily="18" charset="0"/>
            </a:rPr>
            <a:t>The Windsor region is facing the challenge of extreme climate and weather events, including high-speed winds, snowstorms, and shifting temperature patterns, particularly in the winter. </a:t>
          </a:r>
          <a:endParaRPr lang="en-US" sz="2400" kern="1200" dirty="0">
            <a:latin typeface="Times New Roman" panose="02020603050405020304" pitchFamily="18" charset="0"/>
            <a:cs typeface="Times New Roman" panose="02020603050405020304" pitchFamily="18" charset="0"/>
          </a:endParaRPr>
        </a:p>
      </dsp:txBody>
      <dsp:txXfrm>
        <a:off x="79818" y="126190"/>
        <a:ext cx="7725376" cy="1475439"/>
      </dsp:txXfrm>
    </dsp:sp>
    <dsp:sp modelId="{57A3426A-D6FE-47D2-AF28-52BC353FF85D}">
      <dsp:nvSpPr>
        <dsp:cNvPr id="0" name=""/>
        <dsp:cNvSpPr/>
      </dsp:nvSpPr>
      <dsp:spPr>
        <a:xfrm>
          <a:off x="0" y="1868647"/>
          <a:ext cx="7885012" cy="16350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0" i="0" kern="1200" dirty="0">
              <a:latin typeface="Times New Roman" panose="02020603050405020304" pitchFamily="18" charset="0"/>
              <a:cs typeface="Times New Roman" panose="02020603050405020304" pitchFamily="18" charset="0"/>
            </a:rPr>
            <a:t>These changes have significant implications for the agricultural community, including the health and well-being of crops and livestock, as well as the region's economy and natural resources. </a:t>
          </a:r>
          <a:endParaRPr lang="en-US" sz="2400" kern="1200" dirty="0">
            <a:latin typeface="Times New Roman" panose="02020603050405020304" pitchFamily="18" charset="0"/>
            <a:cs typeface="Times New Roman" panose="02020603050405020304" pitchFamily="18" charset="0"/>
          </a:endParaRPr>
        </a:p>
      </dsp:txBody>
      <dsp:txXfrm>
        <a:off x="79818" y="1948465"/>
        <a:ext cx="7725376" cy="1475439"/>
      </dsp:txXfrm>
    </dsp:sp>
    <dsp:sp modelId="{5208DC18-3C9D-4DB6-BFB3-C2D0B28E7DF8}">
      <dsp:nvSpPr>
        <dsp:cNvPr id="0" name=""/>
        <dsp:cNvSpPr/>
      </dsp:nvSpPr>
      <dsp:spPr>
        <a:xfrm>
          <a:off x="0" y="3690922"/>
          <a:ext cx="7885012" cy="16350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0" i="0" kern="1200" dirty="0">
              <a:latin typeface="Times New Roman" panose="02020603050405020304" pitchFamily="18" charset="0"/>
              <a:cs typeface="Times New Roman" panose="02020603050405020304" pitchFamily="18" charset="0"/>
            </a:rPr>
            <a:t>This project aims to help agricultural businesses understand the underlying reasons behind these extreme climatic conditions and identify strategies to mitigate and adapt to their impacts.</a:t>
          </a:r>
          <a:endParaRPr lang="en-US" sz="2400" kern="1200" dirty="0">
            <a:latin typeface="Times New Roman" panose="02020603050405020304" pitchFamily="18" charset="0"/>
            <a:cs typeface="Times New Roman" panose="02020603050405020304" pitchFamily="18" charset="0"/>
          </a:endParaRPr>
        </a:p>
      </dsp:txBody>
      <dsp:txXfrm>
        <a:off x="79818" y="3770740"/>
        <a:ext cx="7725376" cy="14754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B3465-BDEA-405F-9ECD-161E5FEDD731}">
      <dsp:nvSpPr>
        <dsp:cNvPr id="0" name=""/>
        <dsp:cNvSpPr/>
      </dsp:nvSpPr>
      <dsp:spPr>
        <a:xfrm>
          <a:off x="0" y="93"/>
          <a:ext cx="6785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0F7A96-C2AF-4134-8A9E-3B76A0B2861E}">
      <dsp:nvSpPr>
        <dsp:cNvPr id="0" name=""/>
        <dsp:cNvSpPr/>
      </dsp:nvSpPr>
      <dsp:spPr>
        <a:xfrm>
          <a:off x="0" y="93"/>
          <a:ext cx="6772409" cy="2543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just" defTabSz="1111250">
            <a:lnSpc>
              <a:spcPct val="90000"/>
            </a:lnSpc>
            <a:spcBef>
              <a:spcPct val="0"/>
            </a:spcBef>
            <a:spcAft>
              <a:spcPct val="35000"/>
            </a:spcAft>
            <a:buNone/>
          </a:pPr>
          <a:r>
            <a:rPr lang="en-US" sz="2500" b="0" i="0" kern="1200" dirty="0">
              <a:latin typeface="Times New Roman" panose="02020603050405020304" pitchFamily="18" charset="0"/>
              <a:cs typeface="Times New Roman" panose="02020603050405020304" pitchFamily="18" charset="0"/>
            </a:rPr>
            <a:t>This project aims to identify the reasons behind extreme weather events, particularly the mild winter and unexpected snowfall patterns, and mitigate their impact on the agricultural sector in the Windsor region.</a:t>
          </a:r>
          <a:endParaRPr lang="en-US" sz="2500" kern="1200" dirty="0">
            <a:latin typeface="Times New Roman" panose="02020603050405020304" pitchFamily="18" charset="0"/>
            <a:cs typeface="Times New Roman" panose="02020603050405020304" pitchFamily="18" charset="0"/>
          </a:endParaRPr>
        </a:p>
      </dsp:txBody>
      <dsp:txXfrm>
        <a:off x="0" y="93"/>
        <a:ext cx="6772409" cy="2543577"/>
      </dsp:txXfrm>
    </dsp:sp>
    <dsp:sp modelId="{459EDB6A-AA3E-4CE7-9BC1-6E15921056C5}">
      <dsp:nvSpPr>
        <dsp:cNvPr id="0" name=""/>
        <dsp:cNvSpPr/>
      </dsp:nvSpPr>
      <dsp:spPr>
        <a:xfrm>
          <a:off x="0" y="2543670"/>
          <a:ext cx="67856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E57FC6-4E16-465A-9CC0-0F58DF9BD888}">
      <dsp:nvSpPr>
        <dsp:cNvPr id="0" name=""/>
        <dsp:cNvSpPr/>
      </dsp:nvSpPr>
      <dsp:spPr>
        <a:xfrm>
          <a:off x="0" y="2543670"/>
          <a:ext cx="6779029" cy="2786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just" defTabSz="1111250">
            <a:lnSpc>
              <a:spcPct val="90000"/>
            </a:lnSpc>
            <a:spcBef>
              <a:spcPct val="0"/>
            </a:spcBef>
            <a:spcAft>
              <a:spcPct val="35000"/>
            </a:spcAft>
            <a:buNone/>
          </a:pPr>
          <a:r>
            <a:rPr lang="en-US" sz="2500" b="0" i="0" kern="1200" dirty="0">
              <a:latin typeface="Times New Roman" panose="02020603050405020304" pitchFamily="18" charset="0"/>
              <a:cs typeface="Times New Roman" panose="02020603050405020304" pitchFamily="18" charset="0"/>
            </a:rPr>
            <a:t>By addressing the issue of climate change in the Windsor region, the project can help to ensure the long-term sustainability and success of agricultural businesses, as well as protect the health and well-being of the community and preserve the region's natural resources which will help the government to take precautionary steps for the upcoming years</a:t>
          </a:r>
          <a:r>
            <a:rPr lang="en-US" sz="2500" b="0" i="0" kern="1200" dirty="0"/>
            <a:t>.</a:t>
          </a:r>
          <a:endParaRPr lang="en-US" sz="2500" kern="1200" dirty="0"/>
        </a:p>
      </dsp:txBody>
      <dsp:txXfrm>
        <a:off x="0" y="2543670"/>
        <a:ext cx="6779029" cy="27865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89B61-6702-4308-8CA6-A56850E6CB19}">
      <dsp:nvSpPr>
        <dsp:cNvPr id="0" name=""/>
        <dsp:cNvSpPr/>
      </dsp:nvSpPr>
      <dsp:spPr>
        <a:xfrm>
          <a:off x="0" y="1031"/>
          <a:ext cx="9285545"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CDF6A06-B516-496C-BC1B-0BB915896EEA}">
      <dsp:nvSpPr>
        <dsp:cNvPr id="0" name=""/>
        <dsp:cNvSpPr/>
      </dsp:nvSpPr>
      <dsp:spPr>
        <a:xfrm>
          <a:off x="0" y="1031"/>
          <a:ext cx="9285545" cy="211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CA" sz="2800" kern="1200" dirty="0">
              <a:latin typeface="Times New Roman" panose="02020603050405020304" pitchFamily="18" charset="0"/>
              <a:cs typeface="Times New Roman" panose="02020603050405020304" pitchFamily="18" charset="0"/>
            </a:rPr>
            <a:t>It describes historical climate data for various locations across Canada, including Windsor.</a:t>
          </a:r>
        </a:p>
        <a:p>
          <a:pPr marL="0" lvl="0" indent="0" algn="l" defTabSz="1244600">
            <a:lnSpc>
              <a:spcPct val="90000"/>
            </a:lnSpc>
            <a:spcBef>
              <a:spcPct val="0"/>
            </a:spcBef>
            <a:spcAft>
              <a:spcPct val="35000"/>
            </a:spcAft>
            <a:buNone/>
          </a:pPr>
          <a:r>
            <a:rPr lang="en-CA" sz="2800" kern="1200" dirty="0">
              <a:latin typeface="Times New Roman" panose="02020603050405020304" pitchFamily="18" charset="0"/>
              <a:cs typeface="Times New Roman" panose="02020603050405020304" pitchFamily="18" charset="0"/>
            </a:rPr>
            <a:t>The dataset includes information on temperature, precipitation, wind speed, Total snow and other key climate elements in the Windsor region over a decade.</a:t>
          </a:r>
        </a:p>
      </dsp:txBody>
      <dsp:txXfrm>
        <a:off x="0" y="1031"/>
        <a:ext cx="9285545" cy="21101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9E162-0487-4AE9-B19C-D8FFD78041AA}">
      <dsp:nvSpPr>
        <dsp:cNvPr id="0" name=""/>
        <dsp:cNvSpPr/>
      </dsp:nvSpPr>
      <dsp:spPr>
        <a:xfrm>
          <a:off x="0" y="20456"/>
          <a:ext cx="6221412" cy="7654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638115-6C71-4030-AC82-0D1AB66EDA96}">
      <dsp:nvSpPr>
        <dsp:cNvPr id="0" name=""/>
        <dsp:cNvSpPr/>
      </dsp:nvSpPr>
      <dsp:spPr>
        <a:xfrm>
          <a:off x="231536" y="174013"/>
          <a:ext cx="420975" cy="4209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1869B2-4F8A-44B8-BAD9-35AF34BF2A14}">
      <dsp:nvSpPr>
        <dsp:cNvPr id="0" name=""/>
        <dsp:cNvSpPr/>
      </dsp:nvSpPr>
      <dsp:spPr>
        <a:xfrm>
          <a:off x="884047" y="1796"/>
          <a:ext cx="5337364" cy="76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006" tIns="81006" rIns="81006" bIns="81006" numCol="1" spcCol="1270" anchor="ctr" anchorCtr="0">
          <a:noAutofit/>
        </a:bodyPr>
        <a:lstStyle/>
        <a:p>
          <a:pPr marL="0" lvl="0" indent="0" algn="l" defTabSz="711200">
            <a:lnSpc>
              <a:spcPct val="100000"/>
            </a:lnSpc>
            <a:spcBef>
              <a:spcPct val="0"/>
            </a:spcBef>
            <a:spcAft>
              <a:spcPct val="35000"/>
            </a:spcAft>
            <a:buNone/>
          </a:pPr>
          <a:r>
            <a:rPr lang="en-US" sz="1600" b="0" i="0" kern="1200" dirty="0">
              <a:solidFill>
                <a:schemeClr val="bg1"/>
              </a:solidFill>
            </a:rPr>
            <a:t>We took several steps to ensure that our data was cleaned and ready for analysis. </a:t>
          </a:r>
          <a:endParaRPr lang="en-US" sz="1600" kern="1200" dirty="0">
            <a:solidFill>
              <a:schemeClr val="bg1"/>
            </a:solidFill>
          </a:endParaRPr>
        </a:p>
      </dsp:txBody>
      <dsp:txXfrm>
        <a:off x="884047" y="1796"/>
        <a:ext cx="5337364" cy="765409"/>
      </dsp:txXfrm>
    </dsp:sp>
    <dsp:sp modelId="{F4DEFC86-FC5A-4800-B2B0-7C6FB0DC0443}">
      <dsp:nvSpPr>
        <dsp:cNvPr id="0" name=""/>
        <dsp:cNvSpPr/>
      </dsp:nvSpPr>
      <dsp:spPr>
        <a:xfrm>
          <a:off x="0" y="958558"/>
          <a:ext cx="6221412" cy="7654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A96DAA-F4F8-4BBD-B4EA-A2F831951530}">
      <dsp:nvSpPr>
        <dsp:cNvPr id="0" name=""/>
        <dsp:cNvSpPr/>
      </dsp:nvSpPr>
      <dsp:spPr>
        <a:xfrm>
          <a:off x="231536" y="1130775"/>
          <a:ext cx="420975" cy="4209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DD68E4-D63A-43DE-9C2D-9C855F644FFE}">
      <dsp:nvSpPr>
        <dsp:cNvPr id="0" name=""/>
        <dsp:cNvSpPr/>
      </dsp:nvSpPr>
      <dsp:spPr>
        <a:xfrm>
          <a:off x="884047" y="958558"/>
          <a:ext cx="5337364" cy="76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006" tIns="81006" rIns="81006" bIns="81006" numCol="1" spcCol="1270" anchor="ctr" anchorCtr="0">
          <a:noAutofit/>
        </a:bodyPr>
        <a:lstStyle/>
        <a:p>
          <a:pPr marL="0" lvl="0" indent="0" algn="l" defTabSz="711200">
            <a:lnSpc>
              <a:spcPct val="100000"/>
            </a:lnSpc>
            <a:spcBef>
              <a:spcPct val="0"/>
            </a:spcBef>
            <a:spcAft>
              <a:spcPct val="35000"/>
            </a:spcAft>
            <a:buNone/>
          </a:pPr>
          <a:r>
            <a:rPr lang="en-US" sz="1600" b="0" i="0" kern="1200" dirty="0">
              <a:solidFill>
                <a:schemeClr val="bg1"/>
              </a:solidFill>
            </a:rPr>
            <a:t>Initially, we assessed the number of null values present in the dataset. </a:t>
          </a:r>
          <a:endParaRPr lang="en-US" sz="1600" kern="1200" dirty="0">
            <a:solidFill>
              <a:schemeClr val="bg1"/>
            </a:solidFill>
          </a:endParaRPr>
        </a:p>
      </dsp:txBody>
      <dsp:txXfrm>
        <a:off x="884047" y="958558"/>
        <a:ext cx="5337364" cy="765409"/>
      </dsp:txXfrm>
    </dsp:sp>
    <dsp:sp modelId="{6C464D2C-A669-4CFE-A3C9-0B21DD12553C}">
      <dsp:nvSpPr>
        <dsp:cNvPr id="0" name=""/>
        <dsp:cNvSpPr/>
      </dsp:nvSpPr>
      <dsp:spPr>
        <a:xfrm>
          <a:off x="0" y="1915319"/>
          <a:ext cx="6221412" cy="7654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9EC61C-3A16-45EF-AA7E-01ED184A0282}">
      <dsp:nvSpPr>
        <dsp:cNvPr id="0" name=""/>
        <dsp:cNvSpPr/>
      </dsp:nvSpPr>
      <dsp:spPr>
        <a:xfrm>
          <a:off x="231536" y="2087536"/>
          <a:ext cx="420975" cy="4209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F1157B-8D36-4090-AF42-761356763433}">
      <dsp:nvSpPr>
        <dsp:cNvPr id="0" name=""/>
        <dsp:cNvSpPr/>
      </dsp:nvSpPr>
      <dsp:spPr>
        <a:xfrm>
          <a:off x="884047" y="1915319"/>
          <a:ext cx="5337364" cy="76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006" tIns="81006" rIns="81006" bIns="81006" numCol="1" spcCol="1270" anchor="ctr" anchorCtr="0">
          <a:noAutofit/>
        </a:bodyPr>
        <a:lstStyle/>
        <a:p>
          <a:pPr marL="0" lvl="0" indent="0" algn="l" defTabSz="711200">
            <a:lnSpc>
              <a:spcPct val="100000"/>
            </a:lnSpc>
            <a:spcBef>
              <a:spcPct val="0"/>
            </a:spcBef>
            <a:spcAft>
              <a:spcPct val="35000"/>
            </a:spcAft>
            <a:buNone/>
          </a:pPr>
          <a:r>
            <a:rPr lang="en-US" sz="1600" b="0" i="0" kern="1200" dirty="0">
              <a:solidFill>
                <a:schemeClr val="bg1"/>
              </a:solidFill>
            </a:rPr>
            <a:t>Then, we removed any superfluous columns that were not necessary for analysis. </a:t>
          </a:r>
          <a:endParaRPr lang="en-US" sz="1600" kern="1200" dirty="0">
            <a:solidFill>
              <a:schemeClr val="bg1"/>
            </a:solidFill>
          </a:endParaRPr>
        </a:p>
      </dsp:txBody>
      <dsp:txXfrm>
        <a:off x="884047" y="1915319"/>
        <a:ext cx="5337364" cy="765409"/>
      </dsp:txXfrm>
    </dsp:sp>
    <dsp:sp modelId="{D5028A64-7C8E-490F-BDF1-AE18D3813ABA}">
      <dsp:nvSpPr>
        <dsp:cNvPr id="0" name=""/>
        <dsp:cNvSpPr/>
      </dsp:nvSpPr>
      <dsp:spPr>
        <a:xfrm>
          <a:off x="0" y="2872081"/>
          <a:ext cx="6221412" cy="7654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0A1854-19BC-4C26-A313-0FA407151832}">
      <dsp:nvSpPr>
        <dsp:cNvPr id="0" name=""/>
        <dsp:cNvSpPr/>
      </dsp:nvSpPr>
      <dsp:spPr>
        <a:xfrm>
          <a:off x="231536" y="3044298"/>
          <a:ext cx="420975" cy="4209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D9332-EF30-429A-9641-EAC1CBC45F50}">
      <dsp:nvSpPr>
        <dsp:cNvPr id="0" name=""/>
        <dsp:cNvSpPr/>
      </dsp:nvSpPr>
      <dsp:spPr>
        <a:xfrm>
          <a:off x="884047" y="2872081"/>
          <a:ext cx="5337364" cy="76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006" tIns="81006" rIns="81006" bIns="81006" numCol="1" spcCol="1270" anchor="ctr" anchorCtr="0">
          <a:noAutofit/>
        </a:bodyPr>
        <a:lstStyle/>
        <a:p>
          <a:pPr marL="0" lvl="0" indent="0" algn="l" defTabSz="711200">
            <a:lnSpc>
              <a:spcPct val="100000"/>
            </a:lnSpc>
            <a:spcBef>
              <a:spcPct val="0"/>
            </a:spcBef>
            <a:spcAft>
              <a:spcPct val="35000"/>
            </a:spcAft>
            <a:buNone/>
          </a:pPr>
          <a:r>
            <a:rPr lang="en-US" sz="1600" b="0" i="0" kern="1200" dirty="0">
              <a:solidFill>
                <a:schemeClr val="bg1"/>
              </a:solidFill>
            </a:rPr>
            <a:t>Subsequently, we identified the remaining column names and analyzed the distinct values within the essential columns. </a:t>
          </a:r>
          <a:endParaRPr lang="en-US" sz="1600" kern="1200" dirty="0">
            <a:solidFill>
              <a:schemeClr val="bg1"/>
            </a:solidFill>
          </a:endParaRPr>
        </a:p>
      </dsp:txBody>
      <dsp:txXfrm>
        <a:off x="884047" y="2872081"/>
        <a:ext cx="5337364" cy="765409"/>
      </dsp:txXfrm>
    </dsp:sp>
    <dsp:sp modelId="{E40CE230-1FD8-45ED-B1E3-9F9368CE53BD}">
      <dsp:nvSpPr>
        <dsp:cNvPr id="0" name=""/>
        <dsp:cNvSpPr/>
      </dsp:nvSpPr>
      <dsp:spPr>
        <a:xfrm>
          <a:off x="0" y="3828843"/>
          <a:ext cx="6221412" cy="7654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6A4BB2-BE5F-4F2F-8D11-F39495315B74}">
      <dsp:nvSpPr>
        <dsp:cNvPr id="0" name=""/>
        <dsp:cNvSpPr/>
      </dsp:nvSpPr>
      <dsp:spPr>
        <a:xfrm>
          <a:off x="231536" y="4001060"/>
          <a:ext cx="420975" cy="4209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C5BA20-BF7C-4705-B5DF-73CB76A99B66}">
      <dsp:nvSpPr>
        <dsp:cNvPr id="0" name=""/>
        <dsp:cNvSpPr/>
      </dsp:nvSpPr>
      <dsp:spPr>
        <a:xfrm>
          <a:off x="884047" y="3828843"/>
          <a:ext cx="5337364" cy="76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006" tIns="81006" rIns="81006" bIns="81006" numCol="1" spcCol="1270" anchor="ctr" anchorCtr="0">
          <a:noAutofit/>
        </a:bodyPr>
        <a:lstStyle/>
        <a:p>
          <a:pPr marL="0" lvl="0" indent="0" algn="l" defTabSz="711200">
            <a:lnSpc>
              <a:spcPct val="100000"/>
            </a:lnSpc>
            <a:spcBef>
              <a:spcPct val="0"/>
            </a:spcBef>
            <a:spcAft>
              <a:spcPct val="35000"/>
            </a:spcAft>
            <a:buNone/>
          </a:pPr>
          <a:r>
            <a:rPr lang="en-US" sz="1600" b="0" i="0" kern="1200" dirty="0">
              <a:solidFill>
                <a:schemeClr val="bg1"/>
              </a:solidFill>
            </a:rPr>
            <a:t>Furthermore, we verified that there were no negative values in the columns where negativity was irrelevant. </a:t>
          </a:r>
          <a:endParaRPr lang="en-US" sz="1600" kern="1200" dirty="0">
            <a:solidFill>
              <a:schemeClr val="bg1"/>
            </a:solidFill>
          </a:endParaRPr>
        </a:p>
      </dsp:txBody>
      <dsp:txXfrm>
        <a:off x="884047" y="3828843"/>
        <a:ext cx="5337364" cy="765409"/>
      </dsp:txXfrm>
    </dsp:sp>
    <dsp:sp modelId="{B5E7445A-811D-474A-B1EF-743C273C17D9}">
      <dsp:nvSpPr>
        <dsp:cNvPr id="0" name=""/>
        <dsp:cNvSpPr/>
      </dsp:nvSpPr>
      <dsp:spPr>
        <a:xfrm>
          <a:off x="0" y="4785605"/>
          <a:ext cx="6221412" cy="7654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B92895-C153-4601-9955-6091E5E14CE2}">
      <dsp:nvSpPr>
        <dsp:cNvPr id="0" name=""/>
        <dsp:cNvSpPr/>
      </dsp:nvSpPr>
      <dsp:spPr>
        <a:xfrm>
          <a:off x="231536" y="4957822"/>
          <a:ext cx="420975" cy="42097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F903CA-4606-45BB-904C-B9EE10BAE05B}">
      <dsp:nvSpPr>
        <dsp:cNvPr id="0" name=""/>
        <dsp:cNvSpPr/>
      </dsp:nvSpPr>
      <dsp:spPr>
        <a:xfrm>
          <a:off x="884047" y="4785605"/>
          <a:ext cx="5337364" cy="76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006" tIns="81006" rIns="81006" bIns="81006" numCol="1" spcCol="1270" anchor="ctr" anchorCtr="0">
          <a:noAutofit/>
        </a:bodyPr>
        <a:lstStyle/>
        <a:p>
          <a:pPr marL="0" lvl="0" indent="0" algn="l" defTabSz="711200">
            <a:lnSpc>
              <a:spcPct val="100000"/>
            </a:lnSpc>
            <a:spcBef>
              <a:spcPct val="0"/>
            </a:spcBef>
            <a:spcAft>
              <a:spcPct val="35000"/>
            </a:spcAft>
            <a:buNone/>
          </a:pPr>
          <a:r>
            <a:rPr lang="en-US" sz="1600" b="0" i="0" kern="1200" dirty="0">
              <a:solidFill>
                <a:schemeClr val="bg1"/>
              </a:solidFill>
            </a:rPr>
            <a:t>Lastly, we examined the dataset for any duplicated records. </a:t>
          </a:r>
          <a:endParaRPr lang="en-US" sz="1600" kern="1200" dirty="0">
            <a:solidFill>
              <a:schemeClr val="bg1"/>
            </a:solidFill>
          </a:endParaRPr>
        </a:p>
      </dsp:txBody>
      <dsp:txXfrm>
        <a:off x="884047" y="4785605"/>
        <a:ext cx="5337364" cy="7654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65C9D-5B28-470C-B23E-C564C765970C}">
      <dsp:nvSpPr>
        <dsp:cNvPr id="0" name=""/>
        <dsp:cNvSpPr/>
      </dsp:nvSpPr>
      <dsp:spPr>
        <a:xfrm>
          <a:off x="0" y="0"/>
          <a:ext cx="637381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6A1D767-163F-476D-B6F9-03F1FE16042D}">
      <dsp:nvSpPr>
        <dsp:cNvPr id="0" name=""/>
        <dsp:cNvSpPr/>
      </dsp:nvSpPr>
      <dsp:spPr>
        <a:xfrm>
          <a:off x="0" y="0"/>
          <a:ext cx="6373813" cy="781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CA" sz="2200" kern="1200" dirty="0"/>
            <a:t>We have transformed white spaces ( ) to hyphens (-) in the column names.</a:t>
          </a:r>
        </a:p>
      </dsp:txBody>
      <dsp:txXfrm>
        <a:off x="0" y="0"/>
        <a:ext cx="6373813" cy="781479"/>
      </dsp:txXfrm>
    </dsp:sp>
    <dsp:sp modelId="{10F85331-6EF4-4250-A29B-343FD9755F16}">
      <dsp:nvSpPr>
        <dsp:cNvPr id="0" name=""/>
        <dsp:cNvSpPr/>
      </dsp:nvSpPr>
      <dsp:spPr>
        <a:xfrm>
          <a:off x="0" y="781479"/>
          <a:ext cx="6373813"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89247A1-01EC-4F0C-B69B-42BA18F75773}">
      <dsp:nvSpPr>
        <dsp:cNvPr id="0" name=""/>
        <dsp:cNvSpPr/>
      </dsp:nvSpPr>
      <dsp:spPr>
        <a:xfrm>
          <a:off x="0" y="781479"/>
          <a:ext cx="6373813" cy="781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CA" sz="2200" kern="1200" dirty="0"/>
            <a:t>Makes it easier for the user to code easily.</a:t>
          </a:r>
        </a:p>
      </dsp:txBody>
      <dsp:txXfrm>
        <a:off x="0" y="781479"/>
        <a:ext cx="6373813" cy="78147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6C9F77-8A7C-4A0B-A0BC-C30AC7E77531}">
      <dsp:nvSpPr>
        <dsp:cNvPr id="0" name=""/>
        <dsp:cNvSpPr/>
      </dsp:nvSpPr>
      <dsp:spPr>
        <a:xfrm>
          <a:off x="500832" y="0"/>
          <a:ext cx="3555151" cy="42049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846846-4405-4631-8C98-24220BEABB04}">
      <dsp:nvSpPr>
        <dsp:cNvPr id="0" name=""/>
        <dsp:cNvSpPr/>
      </dsp:nvSpPr>
      <dsp:spPr>
        <a:xfrm>
          <a:off x="4690" y="1294752"/>
          <a:ext cx="4177840" cy="16494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The line graph aids in analyzing the mean temperature trend from 2013 to 2022.  The average temperature in the Windsor region has risen over the last decade, as illustrated.</a:t>
          </a:r>
        </a:p>
      </dsp:txBody>
      <dsp:txXfrm>
        <a:off x="85210" y="1375272"/>
        <a:ext cx="4016800" cy="148842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C42A80-DE0F-4CEC-91F6-723F46F65144}">
      <dsp:nvSpPr>
        <dsp:cNvPr id="0" name=""/>
        <dsp:cNvSpPr/>
      </dsp:nvSpPr>
      <dsp:spPr>
        <a:xfrm>
          <a:off x="0" y="0"/>
          <a:ext cx="3928885" cy="4040156"/>
        </a:xfrm>
        <a:prstGeom prst="left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Extreme precipitation events have a significant impact on agriculture. This bar graph shows the shows the total precipitation measured in millimeters in the past century. </a:t>
          </a:r>
        </a:p>
      </dsp:txBody>
      <dsp:txXfrm>
        <a:off x="982221" y="1010039"/>
        <a:ext cx="2946664" cy="202007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4/26/2023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8.png"/><Relationship Id="rId1" Type="http://schemas.openxmlformats.org/officeDocument/2006/relationships/slideLayout" Target="../slideLayouts/slideLayout1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9.png"/><Relationship Id="rId1" Type="http://schemas.openxmlformats.org/officeDocument/2006/relationships/slideLayout" Target="../slideLayouts/slideLayout1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30.png"/><Relationship Id="rId2" Type="http://schemas.openxmlformats.org/officeDocument/2006/relationships/diagramData" Target="../diagrams/data10.xml"/><Relationship Id="rId1" Type="http://schemas.openxmlformats.org/officeDocument/2006/relationships/slideLayout" Target="../slideLayouts/slideLayout1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33.png"/><Relationship Id="rId1" Type="http://schemas.openxmlformats.org/officeDocument/2006/relationships/slideLayout" Target="../slideLayouts/slideLayout1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34.png"/><Relationship Id="rId2" Type="http://schemas.openxmlformats.org/officeDocument/2006/relationships/diagramData" Target="../diagrams/data12.xml"/><Relationship Id="rId1" Type="http://schemas.openxmlformats.org/officeDocument/2006/relationships/slideLayout" Target="../slideLayouts/slideLayout1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1.xml.rels><?xml version="1.0" encoding="UTF-8" standalone="yes"?>
<Relationships xmlns="http://schemas.openxmlformats.org/package/2006/relationships"><Relationship Id="rId3" Type="http://schemas.openxmlformats.org/officeDocument/2006/relationships/image" Target="../media/image46.jpg"/><Relationship Id="rId7" Type="http://schemas.openxmlformats.org/officeDocument/2006/relationships/image" Target="../media/image50.png"/><Relationship Id="rId2" Type="http://schemas.openxmlformats.org/officeDocument/2006/relationships/image" Target="../media/image45.jpg"/><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hyperlink" Target="https://www.publicsafety.gc.ca/cnt/rsrcs/cndn-dsstr-dtbs/index-en.aspx" TargetMode="External"/><Relationship Id="rId7" Type="http://schemas.openxmlformats.org/officeDocument/2006/relationships/hyperlink" Target="https://pearlinpereira.atlassian.net/jira/software/projects/CCIWR/boards/https:/github.com/Pearl0111/Climate-Change-in-Windsor-Region1" TargetMode="External"/><Relationship Id="rId2" Type="http://schemas.openxmlformats.org/officeDocument/2006/relationships/hyperlink" Target="https://www.canada.ca/en/services/environment/weather/climatechange.html" TargetMode="External"/><Relationship Id="rId1" Type="http://schemas.openxmlformats.org/officeDocument/2006/relationships/slideLayout" Target="../slideLayouts/slideLayout11.xml"/><Relationship Id="rId6" Type="http://schemas.openxmlformats.org/officeDocument/2006/relationships/hyperlink" Target="https://github.com/ECCC-CDAS/RClimDehttps:/pearlinpereira.atlassian.net/jira/software/projects/CCIWR/boards/1x" TargetMode="External"/><Relationship Id="rId5" Type="http://schemas.openxmlformats.org/officeDocument/2006/relationships/hyperlink" Target="https://github.com/ECCC-CDAS/RClimDex/commits?author=rodneychan-ec" TargetMode="External"/><Relationship Id="rId4" Type="http://schemas.openxmlformats.org/officeDocument/2006/relationships/hyperlink" Target="https://www.wechu.org/https:/github.com/ECCC-CDAS/RClimDexclimate-change"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jpg"/><Relationship Id="rId7" Type="http://schemas.openxmlformats.org/officeDocument/2006/relationships/diagramQuickStyle" Target="../diagrams/quickStyle1.xml"/><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jp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jp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jp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9.jp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1.jpg"/><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2" name="Freeform: Shape 17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Oval 17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4" name="Oval 17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5" name="Group 17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96" name="Freeform: Shape 18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Freeform: Shape 18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8" name="Oval 18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9" name="Oval 18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00" name="Rectangle 18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413353" y="285004"/>
            <a:ext cx="4666993" cy="3041599"/>
          </a:xfrm>
        </p:spPr>
        <p:txBody>
          <a:bodyPr vert="horz" wrap="square" lIns="0" tIns="0" rIns="0" bIns="0" rtlCol="0" anchor="b" anchorCtr="0">
            <a:normAutofit/>
          </a:bodyPr>
          <a:lstStyle/>
          <a:p>
            <a:pPr>
              <a:lnSpc>
                <a:spcPct val="100000"/>
              </a:lnSpc>
            </a:pPr>
            <a:r>
              <a:rPr lang="en-US" sz="5400" dirty="0">
                <a:latin typeface="Times New Roman" panose="02020603050405020304" pitchFamily="18" charset="0"/>
                <a:cs typeface="Times New Roman" panose="02020603050405020304" pitchFamily="18" charset="0"/>
              </a:rPr>
              <a:t>Climate Change in Windsor Region</a:t>
            </a:r>
          </a:p>
        </p:txBody>
      </p:sp>
      <p:pic>
        <p:nvPicPr>
          <p:cNvPr id="7" name="Picture Placeholder 6">
            <a:extLst>
              <a:ext uri="{FF2B5EF4-FFF2-40B4-BE49-F238E27FC236}">
                <a16:creationId xmlns:a16="http://schemas.microsoft.com/office/drawing/2014/main" id="{899310D1-A9B4-7B0A-981F-F0E6B8385ECE}"/>
              </a:ext>
            </a:extLst>
          </p:cNvPr>
          <p:cNvPicPr>
            <a:picLocks noGrp="1" noChangeAspect="1"/>
          </p:cNvPicPr>
          <p:nvPr>
            <p:ph type="pic" sz="quarter" idx="13"/>
          </p:nvPr>
        </p:nvPicPr>
        <p:blipFill>
          <a:blip r:embed="rId3"/>
          <a:srcRect t="18504" b="18504"/>
          <a:stretch/>
        </p:blipFill>
        <p:spPr>
          <a:xfrm>
            <a:off x="274451" y="548481"/>
            <a:ext cx="6859184" cy="5761037"/>
          </a:xfrm>
          <a:custGeom>
            <a:avLst/>
            <a:gdLst/>
            <a:ahLst/>
            <a:cxnLst/>
            <a:rect l="l" t="t" r="r" b="b"/>
            <a:pathLst>
              <a:path w="6973888" h="5761037">
                <a:moveTo>
                  <a:pt x="0" y="0"/>
                </a:moveTo>
                <a:lnTo>
                  <a:pt x="6973888" y="0"/>
                </a:lnTo>
                <a:lnTo>
                  <a:pt x="6973888" y="5761037"/>
                </a:lnTo>
                <a:lnTo>
                  <a:pt x="0" y="5761037"/>
                </a:lnTo>
                <a:close/>
              </a:path>
            </a:pathLst>
          </a:custGeom>
        </p:spPr>
      </p:pic>
      <p:sp>
        <p:nvSpPr>
          <p:cNvPr id="201" name="Oval 187">
            <a:extLst>
              <a:ext uri="{FF2B5EF4-FFF2-40B4-BE49-F238E27FC236}">
                <a16:creationId xmlns:a16="http://schemas.microsoft.com/office/drawing/2014/main" id="{61B0F92C-925A-4D2E-839E-EB381378C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4960218"/>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413353" y="3737983"/>
            <a:ext cx="3565525" cy="1871247"/>
          </a:xfrm>
        </p:spPr>
        <p:txBody>
          <a:bodyPr vert="horz" wrap="square" lIns="0" tIns="0" rIns="0" bIns="0" rtlCol="0">
            <a:normAutofit/>
          </a:bodyPr>
          <a:lstStyle/>
          <a:p>
            <a:pPr marL="0" indent="0">
              <a:lnSpc>
                <a:spcPct val="100000"/>
              </a:lnSpc>
            </a:pPr>
            <a:r>
              <a:rPr lang="en-US" dirty="0">
                <a:latin typeface="Times New Roman" panose="02020603050405020304" pitchFamily="18" charset="0"/>
                <a:cs typeface="Times New Roman" panose="02020603050405020304" pitchFamily="18" charset="0"/>
              </a:rPr>
              <a:t>DAB103 – Analytical Tools &amp; Decision Making</a:t>
            </a:r>
          </a:p>
          <a:p>
            <a:pPr marL="0" indent="0">
              <a:lnSpc>
                <a:spcPct val="100000"/>
              </a:lnSpc>
            </a:pPr>
            <a:r>
              <a:rPr lang="en-US" dirty="0">
                <a:latin typeface="Times New Roman" panose="02020603050405020304" pitchFamily="18" charset="0"/>
                <a:cs typeface="Times New Roman" panose="02020603050405020304" pitchFamily="18" charset="0"/>
              </a:rPr>
              <a:t>Group Number :  01</a:t>
            </a:r>
          </a:p>
          <a:p>
            <a:pPr marL="0" indent="0">
              <a:lnSpc>
                <a:spcPct val="100000"/>
              </a:lnSpc>
            </a:pPr>
            <a:r>
              <a:rPr lang="en-US" dirty="0">
                <a:latin typeface="Times New Roman" panose="02020603050405020304" pitchFamily="18" charset="0"/>
                <a:cs typeface="Times New Roman" panose="02020603050405020304" pitchFamily="18" charset="0"/>
              </a:rPr>
              <a:t>Section : 002</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D124C-8E5E-ACD6-EDCC-FE5A0C56049F}"/>
              </a:ext>
            </a:extLst>
          </p:cNvPr>
          <p:cNvSpPr>
            <a:spLocks noGrp="1"/>
          </p:cNvSpPr>
          <p:nvPr>
            <p:ph type="title"/>
          </p:nvPr>
        </p:nvSpPr>
        <p:spPr>
          <a:xfrm>
            <a:off x="498044" y="255019"/>
            <a:ext cx="4500562" cy="1562959"/>
          </a:xfrm>
        </p:spPr>
        <p:txBody>
          <a:bodyPr vert="horz" wrap="square" lIns="0" tIns="0" rIns="0" bIns="0" rtlCol="0" anchor="t" anchorCtr="0">
            <a:normAutofit/>
          </a:bodyPr>
          <a:lstStyle/>
          <a:p>
            <a:pPr>
              <a:lnSpc>
                <a:spcPct val="100000"/>
              </a:lnSpc>
            </a:pPr>
            <a:r>
              <a:rPr lang="en-US" dirty="0">
                <a:latin typeface="Times New Roman" panose="02020603050405020304" pitchFamily="18" charset="0"/>
                <a:cs typeface="Times New Roman" panose="02020603050405020304" pitchFamily="18" charset="0"/>
              </a:rPr>
              <a:t>Data Cleaning</a:t>
            </a:r>
          </a:p>
        </p:txBody>
      </p:sp>
      <p:pic>
        <p:nvPicPr>
          <p:cNvPr id="4" name="Picture 3" descr="Text">
            <a:extLst>
              <a:ext uri="{FF2B5EF4-FFF2-40B4-BE49-F238E27FC236}">
                <a16:creationId xmlns:a16="http://schemas.microsoft.com/office/drawing/2014/main" id="{D0646F62-E414-497A-9483-248D145D1038}"/>
              </a:ext>
            </a:extLst>
          </p:cNvPr>
          <p:cNvPicPr>
            <a:picLocks noChangeAspect="1"/>
          </p:cNvPicPr>
          <p:nvPr/>
        </p:nvPicPr>
        <p:blipFill>
          <a:blip r:embed="rId2"/>
          <a:stretch>
            <a:fillRect/>
          </a:stretch>
        </p:blipFill>
        <p:spPr>
          <a:xfrm>
            <a:off x="6734159" y="1911284"/>
            <a:ext cx="5227368" cy="3227900"/>
          </a:xfrm>
          <a:custGeom>
            <a:avLst/>
            <a:gdLst/>
            <a:ahLst/>
            <a:cxnLst/>
            <a:rect l="l" t="t" r="r" b="b"/>
            <a:pathLst>
              <a:path w="12192000" h="3227900">
                <a:moveTo>
                  <a:pt x="0" y="0"/>
                </a:moveTo>
                <a:lnTo>
                  <a:pt x="12192000" y="0"/>
                </a:lnTo>
                <a:lnTo>
                  <a:pt x="12192000" y="3227900"/>
                </a:lnTo>
                <a:lnTo>
                  <a:pt x="0" y="3227900"/>
                </a:lnTo>
                <a:close/>
              </a:path>
            </a:pathLst>
          </a:custGeom>
        </p:spPr>
      </p:pic>
      <p:graphicFrame>
        <p:nvGraphicFramePr>
          <p:cNvPr id="9" name="Content Placeholder 6">
            <a:extLst>
              <a:ext uri="{FF2B5EF4-FFF2-40B4-BE49-F238E27FC236}">
                <a16:creationId xmlns:a16="http://schemas.microsoft.com/office/drawing/2014/main" id="{7297E583-A564-401E-C4FD-FC6A617F4B0A}"/>
              </a:ext>
            </a:extLst>
          </p:cNvPr>
          <p:cNvGraphicFramePr>
            <a:graphicFrameLocks noGrp="1"/>
          </p:cNvGraphicFramePr>
          <p:nvPr>
            <p:ph sz="quarter" idx="15"/>
            <p:extLst>
              <p:ext uri="{D42A27DB-BD31-4B8C-83A1-F6EECF244321}">
                <p14:modId xmlns:p14="http://schemas.microsoft.com/office/powerpoint/2010/main" val="2563425418"/>
              </p:ext>
            </p:extLst>
          </p:nvPr>
        </p:nvGraphicFramePr>
        <p:xfrm>
          <a:off x="230473" y="1129804"/>
          <a:ext cx="6221412" cy="5552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761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4" name="Freeform: Shape 1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Oval 1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Shape 1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9" name="Rectangle 1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FD124C-8E5E-ACD6-EDCC-FE5A0C56049F}"/>
              </a:ext>
            </a:extLst>
          </p:cNvPr>
          <p:cNvSpPr>
            <a:spLocks noGrp="1"/>
          </p:cNvSpPr>
          <p:nvPr>
            <p:ph type="title"/>
          </p:nvPr>
        </p:nvSpPr>
        <p:spPr>
          <a:xfrm>
            <a:off x="502891" y="4275238"/>
            <a:ext cx="4500562" cy="1562959"/>
          </a:xfrm>
        </p:spPr>
        <p:txBody>
          <a:bodyPr vert="horz" wrap="square" lIns="0" tIns="0" rIns="0" bIns="0" rtlCol="0" anchor="t" anchorCtr="0">
            <a:normAutofit/>
          </a:bodyPr>
          <a:lstStyle/>
          <a:p>
            <a:pPr>
              <a:lnSpc>
                <a:spcPct val="100000"/>
              </a:lnSpc>
            </a:pPr>
            <a:r>
              <a:rPr lang="en-US" dirty="0"/>
              <a:t>Data Transformation</a:t>
            </a:r>
          </a:p>
        </p:txBody>
      </p:sp>
      <p:pic>
        <p:nvPicPr>
          <p:cNvPr id="5" name="Picture 4" descr="A picture containing text&#10;&#10;Description automatically generated">
            <a:extLst>
              <a:ext uri="{FF2B5EF4-FFF2-40B4-BE49-F238E27FC236}">
                <a16:creationId xmlns:a16="http://schemas.microsoft.com/office/drawing/2014/main" id="{4DA2FC96-E999-637D-7128-544725D1D001}"/>
              </a:ext>
            </a:extLst>
          </p:cNvPr>
          <p:cNvPicPr>
            <a:picLocks noChangeAspect="1"/>
          </p:cNvPicPr>
          <p:nvPr/>
        </p:nvPicPr>
        <p:blipFill>
          <a:blip r:embed="rId2"/>
          <a:stretch>
            <a:fillRect/>
          </a:stretch>
        </p:blipFill>
        <p:spPr>
          <a:xfrm>
            <a:off x="0" y="1735015"/>
            <a:ext cx="12192000" cy="2042159"/>
          </a:xfrm>
          <a:custGeom>
            <a:avLst/>
            <a:gdLst/>
            <a:ahLst/>
            <a:cxnLst/>
            <a:rect l="l" t="t" r="r" b="b"/>
            <a:pathLst>
              <a:path w="12192000" h="3227900">
                <a:moveTo>
                  <a:pt x="0" y="0"/>
                </a:moveTo>
                <a:lnTo>
                  <a:pt x="12192000" y="0"/>
                </a:lnTo>
                <a:lnTo>
                  <a:pt x="12192000" y="3227900"/>
                </a:lnTo>
                <a:lnTo>
                  <a:pt x="0" y="3227900"/>
                </a:lnTo>
                <a:close/>
              </a:path>
            </a:pathLst>
          </a:custGeom>
        </p:spPr>
      </p:pic>
      <p:grpSp>
        <p:nvGrpSpPr>
          <p:cNvPr id="21" name="Group 20">
            <a:extLst>
              <a:ext uri="{FF2B5EF4-FFF2-40B4-BE49-F238E27FC236}">
                <a16:creationId xmlns:a16="http://schemas.microsoft.com/office/drawing/2014/main" id="{30493E29-1143-4080-A31C-64E3683206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0863" y="398538"/>
            <a:ext cx="631474" cy="667800"/>
            <a:chOff x="2994153" y="1378666"/>
            <a:chExt cx="631474" cy="667800"/>
          </a:xfrm>
        </p:grpSpPr>
        <p:sp>
          <p:nvSpPr>
            <p:cNvPr id="22" name="Freeform: Shape 21">
              <a:extLst>
                <a:ext uri="{FF2B5EF4-FFF2-40B4-BE49-F238E27FC236}">
                  <a16:creationId xmlns:a16="http://schemas.microsoft.com/office/drawing/2014/main" id="{54F335CB-D905-4ACD-9B94-4BFC5E45C8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E30707A2-C7E1-4028-BD83-12C7212FF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 name="Oval 24">
            <a:extLst>
              <a:ext uri="{FF2B5EF4-FFF2-40B4-BE49-F238E27FC236}">
                <a16:creationId xmlns:a16="http://schemas.microsoft.com/office/drawing/2014/main" id="{D7AA753E-FFC2-4B5B-A791-BEC976053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65888"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Slide Number Placeholder 6">
            <a:extLst>
              <a:ext uri="{FF2B5EF4-FFF2-40B4-BE49-F238E27FC236}">
                <a16:creationId xmlns:a16="http://schemas.microsoft.com/office/drawing/2014/main" id="{F1B5AD08-3E94-2A5D-ECE2-E63DE502CE29}"/>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11</a:t>
            </a:fld>
            <a:endParaRPr lang="en-US">
              <a:solidFill>
                <a:schemeClr val="tx1">
                  <a:alpha val="80000"/>
                </a:schemeClr>
              </a:solidFill>
            </a:endParaRPr>
          </a:p>
        </p:txBody>
      </p:sp>
      <p:graphicFrame>
        <p:nvGraphicFramePr>
          <p:cNvPr id="8" name="Content Placeholder 7">
            <a:extLst>
              <a:ext uri="{FF2B5EF4-FFF2-40B4-BE49-F238E27FC236}">
                <a16:creationId xmlns:a16="http://schemas.microsoft.com/office/drawing/2014/main" id="{DE81C941-AC13-0208-AFF8-31EB3524EEFA}"/>
              </a:ext>
            </a:extLst>
          </p:cNvPr>
          <p:cNvGraphicFramePr>
            <a:graphicFrameLocks noGrp="1"/>
          </p:cNvGraphicFramePr>
          <p:nvPr>
            <p:ph sz="quarter" idx="15"/>
            <p:extLst>
              <p:ext uri="{D42A27DB-BD31-4B8C-83A1-F6EECF244321}">
                <p14:modId xmlns:p14="http://schemas.microsoft.com/office/powerpoint/2010/main" val="1351620525"/>
              </p:ext>
            </p:extLst>
          </p:nvPr>
        </p:nvGraphicFramePr>
        <p:xfrm>
          <a:off x="5267325" y="4508500"/>
          <a:ext cx="6373813" cy="1562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2235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8" name="Freeform: Shape 6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Oval 6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Oval 7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4" name="Group 7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5" name="Freeform: Shape 7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Freeform: Shape 7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7" name="Oval 7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Oval 7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0" name="Rectangle 7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bstract background of data">
            <a:extLst>
              <a:ext uri="{FF2B5EF4-FFF2-40B4-BE49-F238E27FC236}">
                <a16:creationId xmlns:a16="http://schemas.microsoft.com/office/drawing/2014/main" id="{D7FF0F15-0C1E-78C0-D6B2-3F1516245D98}"/>
              </a:ext>
            </a:extLst>
          </p:cNvPr>
          <p:cNvPicPr>
            <a:picLocks noChangeAspect="1"/>
          </p:cNvPicPr>
          <p:nvPr/>
        </p:nvPicPr>
        <p:blipFill rotWithShape="1">
          <a:blip r:embed="rId2"/>
          <a:stretch/>
        </p:blipFill>
        <p:spPr>
          <a:xfrm>
            <a:off x="0" y="0"/>
            <a:ext cx="1219200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82" name="Rectangle 81">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64ECC0-3681-C020-3837-55D4E8FB5486}"/>
              </a:ext>
            </a:extLst>
          </p:cNvPr>
          <p:cNvSpPr txBox="1"/>
          <p:nvPr/>
        </p:nvSpPr>
        <p:spPr>
          <a:xfrm>
            <a:off x="1563247" y="4177472"/>
            <a:ext cx="4280864" cy="1206570"/>
          </a:xfrm>
          <a:prstGeom prst="rect">
            <a:avLst/>
          </a:prstGeom>
        </p:spPr>
        <p:txBody>
          <a:bodyPr vert="horz" wrap="square" lIns="0" tIns="0" rIns="0" bIns="0" rtlCol="0" anchor="b" anchorCtr="0">
            <a:normAutofit/>
          </a:bodyPr>
          <a:lstStyle/>
          <a:p>
            <a:pPr>
              <a:spcBef>
                <a:spcPct val="0"/>
              </a:spcBef>
              <a:spcAft>
                <a:spcPts val="600"/>
              </a:spcAft>
            </a:pPr>
            <a:r>
              <a:rPr lang="en-US" sz="4800" dirty="0">
                <a:solidFill>
                  <a:schemeClr val="accent4">
                    <a:lumMod val="40000"/>
                    <a:lumOff val="60000"/>
                  </a:schemeClr>
                </a:solidFill>
                <a:highlight>
                  <a:srgbClr val="008080"/>
                </a:highlight>
                <a:latin typeface="+mj-lt"/>
                <a:ea typeface="+mj-ea"/>
                <a:cs typeface="+mj-cs"/>
              </a:rPr>
              <a:t>Visualization</a:t>
            </a:r>
          </a:p>
        </p:txBody>
      </p:sp>
      <p:sp>
        <p:nvSpPr>
          <p:cNvPr id="84" name="Rectangle 83">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D1CFF0D-C845-C926-93AC-464E1AE29AD8}"/>
              </a:ext>
            </a:extLst>
          </p:cNvPr>
          <p:cNvSpPr txBox="1"/>
          <p:nvPr/>
        </p:nvSpPr>
        <p:spPr>
          <a:xfrm>
            <a:off x="193348" y="1902385"/>
            <a:ext cx="6698285" cy="923330"/>
          </a:xfrm>
          <a:prstGeom prst="rect">
            <a:avLst/>
          </a:prstGeom>
          <a:noFill/>
        </p:spPr>
        <p:txBody>
          <a:bodyPr wrap="square" rtlCol="0">
            <a:spAutoFit/>
          </a:bodyPr>
          <a:lstStyle/>
          <a:p>
            <a:r>
              <a:rPr lang="en-CA" sz="5400" dirty="0">
                <a:highlight>
                  <a:srgbClr val="808000"/>
                </a:highlight>
              </a:rPr>
              <a:t>Questions for Analysis</a:t>
            </a:r>
          </a:p>
        </p:txBody>
      </p:sp>
      <p:sp>
        <p:nvSpPr>
          <p:cNvPr id="11" name="TextBox 10">
            <a:extLst>
              <a:ext uri="{FF2B5EF4-FFF2-40B4-BE49-F238E27FC236}">
                <a16:creationId xmlns:a16="http://schemas.microsoft.com/office/drawing/2014/main" id="{3E699E33-F8D9-1E6A-47F8-8C831855636D}"/>
              </a:ext>
            </a:extLst>
          </p:cNvPr>
          <p:cNvSpPr txBox="1"/>
          <p:nvPr/>
        </p:nvSpPr>
        <p:spPr>
          <a:xfrm>
            <a:off x="2571161" y="3429000"/>
            <a:ext cx="1058448" cy="584775"/>
          </a:xfrm>
          <a:prstGeom prst="rect">
            <a:avLst/>
          </a:prstGeom>
          <a:noFill/>
        </p:spPr>
        <p:txBody>
          <a:bodyPr wrap="square" rtlCol="0">
            <a:spAutoFit/>
          </a:bodyPr>
          <a:lstStyle/>
          <a:p>
            <a:r>
              <a:rPr lang="en-CA" sz="3200" dirty="0"/>
              <a:t>VIA</a:t>
            </a:r>
            <a:endParaRPr lang="en-CA" dirty="0"/>
          </a:p>
        </p:txBody>
      </p:sp>
    </p:spTree>
    <p:extLst>
      <p:ext uri="{BB962C8B-B14F-4D97-AF65-F5344CB8AC3E}">
        <p14:creationId xmlns:p14="http://schemas.microsoft.com/office/powerpoint/2010/main" val="917486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80">
          <a:fgClr>
            <a:schemeClr val="bg2"/>
          </a:fgClr>
          <a:bgClr>
            <a:schemeClr val="bg1"/>
          </a:bgClr>
        </a:patt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7180F98-7E53-2EFA-C7E1-F6E6EC89B767}"/>
              </a:ext>
            </a:extLst>
          </p:cNvPr>
          <p:cNvSpPr txBox="1"/>
          <p:nvPr/>
        </p:nvSpPr>
        <p:spPr>
          <a:xfrm>
            <a:off x="363888" y="319435"/>
            <a:ext cx="11641299" cy="717755"/>
          </a:xfrm>
          <a:prstGeom prst="rect">
            <a:avLst/>
          </a:prstGeom>
        </p:spPr>
        <p:txBody>
          <a:bodyPr vert="horz" wrap="square" lIns="0" tIns="0" rIns="0" bIns="0" rtlCol="0" anchor="b" anchorCtr="0">
            <a:normAutofit/>
          </a:bodyPr>
          <a:lstStyle/>
          <a:p>
            <a:pPr>
              <a:lnSpc>
                <a:spcPct val="90000"/>
              </a:lnSpc>
              <a:spcBef>
                <a:spcPct val="0"/>
              </a:spcBef>
              <a:spcAft>
                <a:spcPts val="600"/>
              </a:spcAft>
            </a:pPr>
            <a:r>
              <a:rPr lang="en-US" sz="2300" b="1" kern="1200" dirty="0">
                <a:solidFill>
                  <a:schemeClr val="tx1"/>
                </a:solidFill>
                <a:latin typeface="Arial" panose="020B0604020202020204" pitchFamily="34" charset="0"/>
                <a:ea typeface="+mj-ea"/>
                <a:cs typeface="Arial" panose="020B0604020202020204" pitchFamily="34" charset="0"/>
              </a:rPr>
              <a:t>How has the mean temperature in Windsor region changed over the past decade?  Is there a clear trend?</a:t>
            </a:r>
          </a:p>
        </p:txBody>
      </p:sp>
      <p:sp>
        <p:nvSpPr>
          <p:cNvPr id="7" name="TextBox 6">
            <a:extLst>
              <a:ext uri="{FF2B5EF4-FFF2-40B4-BE49-F238E27FC236}">
                <a16:creationId xmlns:a16="http://schemas.microsoft.com/office/drawing/2014/main" id="{A4B66150-62DF-7E83-0C2B-DE28E977C0E4}"/>
              </a:ext>
            </a:extLst>
          </p:cNvPr>
          <p:cNvSpPr txBox="1"/>
          <p:nvPr/>
        </p:nvSpPr>
        <p:spPr>
          <a:xfrm>
            <a:off x="550863" y="2678400"/>
            <a:ext cx="3565525" cy="3414425"/>
          </a:xfrm>
          <a:prstGeom prst="rect">
            <a:avLst/>
          </a:prstGeom>
        </p:spPr>
        <p:txBody>
          <a:bodyPr vert="horz" wrap="square" lIns="0" tIns="0" rIns="0" bIns="0" rtlCol="0" anchor="t">
            <a:normAutofit/>
          </a:bodyPr>
          <a:lstStyle/>
          <a:p>
            <a:pPr marL="285750" indent="-228600">
              <a:lnSpc>
                <a:spcPct val="110000"/>
              </a:lnSpc>
              <a:spcAft>
                <a:spcPts val="800"/>
              </a:spcAft>
              <a:buFont typeface="Arial" panose="020B0604020202020204" pitchFamily="34" charset="0"/>
              <a:buChar char="•"/>
            </a:pPr>
            <a:endParaRPr lang="en-US" sz="1600" dirty="0">
              <a:solidFill>
                <a:schemeClr val="tx1">
                  <a:alpha val="60000"/>
                </a:schemeClr>
              </a:solidFill>
            </a:endParaRPr>
          </a:p>
        </p:txBody>
      </p:sp>
      <p:pic>
        <p:nvPicPr>
          <p:cNvPr id="8" name="Picture 7">
            <a:extLst>
              <a:ext uri="{FF2B5EF4-FFF2-40B4-BE49-F238E27FC236}">
                <a16:creationId xmlns:a16="http://schemas.microsoft.com/office/drawing/2014/main" id="{DA12A95E-1676-7A5F-82D2-A9CC53043222}"/>
              </a:ext>
            </a:extLst>
          </p:cNvPr>
          <p:cNvPicPr>
            <a:picLocks noChangeAspect="1"/>
          </p:cNvPicPr>
          <p:nvPr/>
        </p:nvPicPr>
        <p:blipFill>
          <a:blip r:embed="rId2"/>
          <a:stretch>
            <a:fillRect/>
          </a:stretch>
        </p:blipFill>
        <p:spPr>
          <a:xfrm>
            <a:off x="4429921" y="1432824"/>
            <a:ext cx="12312195" cy="4920040"/>
          </a:xfrm>
          <a:prstGeom prst="rect">
            <a:avLst/>
          </a:prstGeom>
        </p:spPr>
      </p:pic>
      <p:graphicFrame>
        <p:nvGraphicFramePr>
          <p:cNvPr id="19" name="Diagram 18">
            <a:extLst>
              <a:ext uri="{FF2B5EF4-FFF2-40B4-BE49-F238E27FC236}">
                <a16:creationId xmlns:a16="http://schemas.microsoft.com/office/drawing/2014/main" id="{4C2AC67D-33D9-D9D8-B707-2A172B451561}"/>
              </a:ext>
            </a:extLst>
          </p:cNvPr>
          <p:cNvGraphicFramePr/>
          <p:nvPr>
            <p:extLst>
              <p:ext uri="{D42A27DB-BD31-4B8C-83A1-F6EECF244321}">
                <p14:modId xmlns:p14="http://schemas.microsoft.com/office/powerpoint/2010/main" val="653267950"/>
              </p:ext>
            </p:extLst>
          </p:nvPr>
        </p:nvGraphicFramePr>
        <p:xfrm>
          <a:off x="60416" y="1838325"/>
          <a:ext cx="4182531" cy="4204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5966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180F98-7E53-2EFA-C7E1-F6E6EC89B767}"/>
              </a:ext>
            </a:extLst>
          </p:cNvPr>
          <p:cNvSpPr txBox="1"/>
          <p:nvPr/>
        </p:nvSpPr>
        <p:spPr>
          <a:xfrm>
            <a:off x="585620" y="297877"/>
            <a:ext cx="11020759" cy="1154162"/>
          </a:xfrm>
          <a:prstGeom prst="rect">
            <a:avLst/>
          </a:prstGeom>
          <a:noFill/>
        </p:spPr>
        <p:txBody>
          <a:bodyPr wrap="square" rtlCol="0">
            <a:spAutoFit/>
          </a:bodyPr>
          <a:lstStyle/>
          <a:p>
            <a:r>
              <a:rPr lang="en-US" sz="2300" b="1" dirty="0">
                <a:latin typeface="Arial" panose="020B0604020202020204" pitchFamily="34" charset="0"/>
                <a:cs typeface="Arial" panose="020B0604020202020204" pitchFamily="34" charset="0"/>
              </a:rPr>
              <a:t>How have extreme precipitation events (measured by total precipitation) in Windsor region changed over time, and what impact could this have on agriculture?</a:t>
            </a:r>
            <a:endParaRPr lang="en-CA" sz="23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A123EDB-A78F-5928-01E1-DF1CA225FF06}"/>
              </a:ext>
            </a:extLst>
          </p:cNvPr>
          <p:cNvPicPr>
            <a:picLocks noChangeAspect="1"/>
          </p:cNvPicPr>
          <p:nvPr/>
        </p:nvPicPr>
        <p:blipFill>
          <a:blip r:embed="rId2"/>
          <a:stretch>
            <a:fillRect/>
          </a:stretch>
        </p:blipFill>
        <p:spPr>
          <a:xfrm>
            <a:off x="711333" y="1725476"/>
            <a:ext cx="7476832" cy="4834647"/>
          </a:xfrm>
          <a:prstGeom prst="rect">
            <a:avLst/>
          </a:prstGeom>
        </p:spPr>
      </p:pic>
      <p:graphicFrame>
        <p:nvGraphicFramePr>
          <p:cNvPr id="12" name="Diagram 11">
            <a:extLst>
              <a:ext uri="{FF2B5EF4-FFF2-40B4-BE49-F238E27FC236}">
                <a16:creationId xmlns:a16="http://schemas.microsoft.com/office/drawing/2014/main" id="{B2D92A2F-4A3A-C7F9-125E-AB12D43BA659}"/>
              </a:ext>
            </a:extLst>
          </p:cNvPr>
          <p:cNvGraphicFramePr/>
          <p:nvPr>
            <p:extLst>
              <p:ext uri="{D42A27DB-BD31-4B8C-83A1-F6EECF244321}">
                <p14:modId xmlns:p14="http://schemas.microsoft.com/office/powerpoint/2010/main" val="3832099384"/>
              </p:ext>
            </p:extLst>
          </p:nvPr>
        </p:nvGraphicFramePr>
        <p:xfrm>
          <a:off x="8259274" y="2099387"/>
          <a:ext cx="3932726" cy="4040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6012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8"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9" name="Freeform: Shape 1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Oval 1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1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Freeform: Shape 1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43"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7180F98-7E53-2EFA-C7E1-F6E6EC89B767}"/>
              </a:ext>
            </a:extLst>
          </p:cNvPr>
          <p:cNvSpPr txBox="1"/>
          <p:nvPr/>
        </p:nvSpPr>
        <p:spPr>
          <a:xfrm>
            <a:off x="369755" y="636152"/>
            <a:ext cx="4404594" cy="951598"/>
          </a:xfrm>
          <a:prstGeom prst="rect">
            <a:avLst/>
          </a:prstGeom>
        </p:spPr>
        <p:txBody>
          <a:bodyPr vert="horz" wrap="square" lIns="0" tIns="0" rIns="0" bIns="0" rtlCol="0" anchor="b" anchorCtr="0">
            <a:normAutofit fontScale="85000" lnSpcReduction="10000"/>
          </a:bodyPr>
          <a:lstStyle/>
          <a:p>
            <a:pPr>
              <a:lnSpc>
                <a:spcPct val="90000"/>
              </a:lnSpc>
              <a:spcBef>
                <a:spcPct val="0"/>
              </a:spcBef>
              <a:spcAft>
                <a:spcPts val="600"/>
              </a:spcAft>
            </a:pPr>
            <a:r>
              <a:rPr lang="en-US" sz="2800" b="1" dirty="0">
                <a:latin typeface="Arial" panose="020B0604020202020204" pitchFamily="34" charset="0"/>
                <a:ea typeface="+mj-ea"/>
                <a:cs typeface="Arial" panose="020B0604020202020204" pitchFamily="34" charset="0"/>
              </a:rPr>
              <a:t>What are the seasonal temperature trends, and how have they changed over time? </a:t>
            </a:r>
          </a:p>
        </p:txBody>
      </p:sp>
      <p:grpSp>
        <p:nvGrpSpPr>
          <p:cNvPr id="20" name="Group 19">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21"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 name="Oval 24">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8" name="Diagram 7">
            <a:extLst>
              <a:ext uri="{FF2B5EF4-FFF2-40B4-BE49-F238E27FC236}">
                <a16:creationId xmlns:a16="http://schemas.microsoft.com/office/drawing/2014/main" id="{E0873DC2-1EEE-38F8-24EB-8D264782400A}"/>
              </a:ext>
            </a:extLst>
          </p:cNvPr>
          <p:cNvGraphicFramePr/>
          <p:nvPr>
            <p:extLst>
              <p:ext uri="{D42A27DB-BD31-4B8C-83A1-F6EECF244321}">
                <p14:modId xmlns:p14="http://schemas.microsoft.com/office/powerpoint/2010/main" val="4157267691"/>
              </p:ext>
            </p:extLst>
          </p:nvPr>
        </p:nvGraphicFramePr>
        <p:xfrm>
          <a:off x="134430" y="1606469"/>
          <a:ext cx="4534321" cy="5168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9015A0F1-933B-B2B4-E7B6-A40C1B194581}"/>
              </a:ext>
            </a:extLst>
          </p:cNvPr>
          <p:cNvPicPr>
            <a:picLocks noChangeAspect="1"/>
          </p:cNvPicPr>
          <p:nvPr/>
        </p:nvPicPr>
        <p:blipFill>
          <a:blip r:embed="rId7"/>
          <a:stretch>
            <a:fillRect/>
          </a:stretch>
        </p:blipFill>
        <p:spPr>
          <a:xfrm>
            <a:off x="4938056" y="787688"/>
            <a:ext cx="7090237" cy="5657951"/>
          </a:xfrm>
          <a:custGeom>
            <a:avLst/>
            <a:gdLst/>
            <a:ahLst/>
            <a:cxnLst/>
            <a:rect l="l" t="t" r="r" b="b"/>
            <a:pathLst>
              <a:path w="7090237" h="5759451">
                <a:moveTo>
                  <a:pt x="0" y="0"/>
                </a:moveTo>
                <a:lnTo>
                  <a:pt x="7090237" y="0"/>
                </a:lnTo>
                <a:lnTo>
                  <a:pt x="7090237" y="5759451"/>
                </a:lnTo>
                <a:lnTo>
                  <a:pt x="0" y="5759451"/>
                </a:lnTo>
                <a:close/>
              </a:path>
            </a:pathLst>
          </a:custGeom>
        </p:spPr>
      </p:pic>
    </p:spTree>
    <p:extLst>
      <p:ext uri="{BB962C8B-B14F-4D97-AF65-F5344CB8AC3E}">
        <p14:creationId xmlns:p14="http://schemas.microsoft.com/office/powerpoint/2010/main" val="1631927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 name="Group 2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4" name="Freeform: Shape 2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Oval 2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9" name="Rectangle 2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69EC2F64-8F06-4CEE-9EA2-76D0D21247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232" y="437141"/>
            <a:ext cx="631474" cy="634502"/>
            <a:chOff x="-61232" y="437141"/>
            <a:chExt cx="631474" cy="634502"/>
          </a:xfrm>
        </p:grpSpPr>
        <p:sp>
          <p:nvSpPr>
            <p:cNvPr id="32" name="Freeform: Shape 31">
              <a:extLst>
                <a:ext uri="{FF2B5EF4-FFF2-40B4-BE49-F238E27FC236}">
                  <a16:creationId xmlns:a16="http://schemas.microsoft.com/office/drawing/2014/main" id="{C090B7B3-EF52-4999-A926-D35E4F0C3E0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705" y="375204"/>
              <a:ext cx="507599" cy="631474"/>
            </a:xfrm>
            <a:custGeom>
              <a:avLst/>
              <a:gdLst>
                <a:gd name="connsiteX0" fmla="*/ 237599 w 507599"/>
                <a:gd name="connsiteY0" fmla="*/ 0 h 631474"/>
                <a:gd name="connsiteX1" fmla="*/ 499786 w 507599"/>
                <a:gd name="connsiteY1" fmla="*/ 465517 h 631474"/>
                <a:gd name="connsiteX2" fmla="*/ 502114 w 507599"/>
                <a:gd name="connsiteY2" fmla="*/ 469267 h 631474"/>
                <a:gd name="connsiteX3" fmla="*/ 507599 w 507599"/>
                <a:gd name="connsiteY3" fmla="*/ 496474 h 631474"/>
                <a:gd name="connsiteX4" fmla="*/ 237599 w 507599"/>
                <a:gd name="connsiteY4" fmla="*/ 631474 h 631474"/>
                <a:gd name="connsiteX5" fmla="*/ 206472 w 507599"/>
                <a:gd name="connsiteY5" fmla="*/ 628332 h 631474"/>
                <a:gd name="connsiteX6" fmla="*/ 0 w 507599"/>
                <a:gd name="connsiteY6" fmla="*/ 421860 h 6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599" h="631474">
                  <a:moveTo>
                    <a:pt x="237599" y="0"/>
                  </a:moveTo>
                  <a:lnTo>
                    <a:pt x="499786" y="465517"/>
                  </a:lnTo>
                  <a:lnTo>
                    <a:pt x="502114" y="469267"/>
                  </a:lnTo>
                  <a:cubicBezTo>
                    <a:pt x="505711" y="478055"/>
                    <a:pt x="507599" y="487154"/>
                    <a:pt x="507599" y="496474"/>
                  </a:cubicBezTo>
                  <a:cubicBezTo>
                    <a:pt x="507599" y="571032"/>
                    <a:pt x="386716" y="631474"/>
                    <a:pt x="237599" y="631474"/>
                  </a:cubicBezTo>
                  <a:lnTo>
                    <a:pt x="206472" y="628332"/>
                  </a:lnTo>
                  <a:lnTo>
                    <a:pt x="0" y="42186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Shape 32">
              <a:extLst>
                <a:ext uri="{FF2B5EF4-FFF2-40B4-BE49-F238E27FC236}">
                  <a16:creationId xmlns:a16="http://schemas.microsoft.com/office/drawing/2014/main" id="{B6552C80-AED0-4927-9F36-CD15EC9C4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6132" y="570168"/>
              <a:ext cx="270000" cy="501475"/>
            </a:xfrm>
            <a:custGeom>
              <a:avLst/>
              <a:gdLst>
                <a:gd name="connsiteX0" fmla="*/ 66509 w 270000"/>
                <a:gd name="connsiteY0" fmla="*/ 501475 h 501475"/>
                <a:gd name="connsiteX1" fmla="*/ 59520 w 270000"/>
                <a:gd name="connsiteY1" fmla="*/ 493888 h 501475"/>
                <a:gd name="connsiteX2" fmla="*/ 0 w 270000"/>
                <a:gd name="connsiteY2" fmla="*/ 270000 h 501475"/>
                <a:gd name="connsiteX3" fmla="*/ 135000 w 270000"/>
                <a:gd name="connsiteY3" fmla="*/ 0 h 501475"/>
                <a:gd name="connsiteX4" fmla="*/ 270000 w 270000"/>
                <a:gd name="connsiteY4" fmla="*/ 270000 h 501475"/>
                <a:gd name="connsiteX5" fmla="*/ 266858 w 270000"/>
                <a:gd name="connsiteY5" fmla="*/ 301126 h 501475"/>
                <a:gd name="connsiteX6" fmla="*/ 144422 w 270000"/>
                <a:gd name="connsiteY6" fmla="*/ 423562 h 50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0" h="501475">
                  <a:moveTo>
                    <a:pt x="66509" y="501475"/>
                  </a:moveTo>
                  <a:lnTo>
                    <a:pt x="59520" y="493888"/>
                  </a:lnTo>
                  <a:cubicBezTo>
                    <a:pt x="23610" y="445367"/>
                    <a:pt x="0" y="363198"/>
                    <a:pt x="0" y="270000"/>
                  </a:cubicBezTo>
                  <a:cubicBezTo>
                    <a:pt x="0" y="120883"/>
                    <a:pt x="60442" y="0"/>
                    <a:pt x="135000" y="0"/>
                  </a:cubicBezTo>
                  <a:cubicBezTo>
                    <a:pt x="209558" y="0"/>
                    <a:pt x="270000" y="120883"/>
                    <a:pt x="270000" y="270000"/>
                  </a:cubicBezTo>
                  <a:lnTo>
                    <a:pt x="266858" y="301126"/>
                  </a:lnTo>
                  <a:lnTo>
                    <a:pt x="144422" y="423562"/>
                  </a:lnTo>
                  <a:close/>
                </a:path>
              </a:pathLst>
            </a:cu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TextBox 11">
            <a:extLst>
              <a:ext uri="{FF2B5EF4-FFF2-40B4-BE49-F238E27FC236}">
                <a16:creationId xmlns:a16="http://schemas.microsoft.com/office/drawing/2014/main" id="{7D97BBED-483A-B144-B0CF-CF332140F094}"/>
              </a:ext>
            </a:extLst>
          </p:cNvPr>
          <p:cNvSpPr txBox="1"/>
          <p:nvPr/>
        </p:nvSpPr>
        <p:spPr>
          <a:xfrm>
            <a:off x="550864" y="548148"/>
            <a:ext cx="3565524" cy="3766600"/>
          </a:xfrm>
          <a:prstGeom prst="rect">
            <a:avLst/>
          </a:prstGeom>
        </p:spPr>
        <p:txBody>
          <a:bodyPr vert="horz" wrap="square" lIns="0" tIns="0" rIns="0" bIns="0" rtlCol="0" anchor="b" anchorCtr="0">
            <a:normAutofit/>
          </a:bodyPr>
          <a:lstStyle/>
          <a:p>
            <a:pPr>
              <a:lnSpc>
                <a:spcPct val="90000"/>
              </a:lnSpc>
              <a:spcBef>
                <a:spcPct val="0"/>
              </a:spcBef>
              <a:spcAft>
                <a:spcPts val="600"/>
              </a:spcAft>
            </a:pPr>
            <a:r>
              <a:rPr lang="en-US" sz="3400" i="0" dirty="0">
                <a:effectLst/>
                <a:latin typeface="+mj-lt"/>
                <a:ea typeface="+mj-ea"/>
                <a:cs typeface="+mj-cs"/>
              </a:rPr>
              <a:t>How has the amount of snow </a:t>
            </a:r>
          </a:p>
          <a:p>
            <a:pPr>
              <a:lnSpc>
                <a:spcPct val="90000"/>
              </a:lnSpc>
              <a:spcBef>
                <a:spcPct val="0"/>
              </a:spcBef>
              <a:spcAft>
                <a:spcPts val="600"/>
              </a:spcAft>
            </a:pPr>
            <a:r>
              <a:rPr lang="en-US" sz="3400" i="0" dirty="0">
                <a:effectLst/>
                <a:latin typeface="+mj-lt"/>
                <a:ea typeface="+mj-ea"/>
                <a:cs typeface="+mj-cs"/>
              </a:rPr>
              <a:t>in Windsor region varied over the years?  </a:t>
            </a:r>
          </a:p>
        </p:txBody>
      </p:sp>
      <p:sp>
        <p:nvSpPr>
          <p:cNvPr id="35" name="Oval 34">
            <a:extLst>
              <a:ext uri="{FF2B5EF4-FFF2-40B4-BE49-F238E27FC236}">
                <a16:creationId xmlns:a16="http://schemas.microsoft.com/office/drawing/2014/main" id="{F77FE770-280D-4DDD-96A8-7FD8E9BC3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6566" y="913664"/>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a:extLst>
              <a:ext uri="{FF2B5EF4-FFF2-40B4-BE49-F238E27FC236}">
                <a16:creationId xmlns:a16="http://schemas.microsoft.com/office/drawing/2014/main" id="{A0116368-AF5F-49BD-5065-7F42E6FB4A14}"/>
              </a:ext>
            </a:extLst>
          </p:cNvPr>
          <p:cNvPicPr>
            <a:picLocks noChangeAspect="1"/>
          </p:cNvPicPr>
          <p:nvPr/>
        </p:nvPicPr>
        <p:blipFill>
          <a:blip r:embed="rId2"/>
          <a:stretch>
            <a:fillRect/>
          </a:stretch>
        </p:blipFill>
        <p:spPr>
          <a:xfrm>
            <a:off x="4116388" y="2847795"/>
            <a:ext cx="7800178" cy="3169941"/>
          </a:xfrm>
          <a:custGeom>
            <a:avLst/>
            <a:gdLst/>
            <a:ahLst/>
            <a:cxnLst/>
            <a:rect l="l" t="t" r="r" b="b"/>
            <a:pathLst>
              <a:path w="7090239" h="2734921">
                <a:moveTo>
                  <a:pt x="0" y="0"/>
                </a:moveTo>
                <a:lnTo>
                  <a:pt x="7090239" y="0"/>
                </a:lnTo>
                <a:lnTo>
                  <a:pt x="7090239" y="2734921"/>
                </a:lnTo>
                <a:lnTo>
                  <a:pt x="0" y="2734921"/>
                </a:lnTo>
                <a:close/>
              </a:path>
            </a:pathLst>
          </a:custGeom>
        </p:spPr>
      </p:pic>
      <p:pic>
        <p:nvPicPr>
          <p:cNvPr id="3" name="Picture 2">
            <a:extLst>
              <a:ext uri="{FF2B5EF4-FFF2-40B4-BE49-F238E27FC236}">
                <a16:creationId xmlns:a16="http://schemas.microsoft.com/office/drawing/2014/main" id="{E3A6B008-B9F6-F17F-CBB9-42F11D23411C}"/>
              </a:ext>
            </a:extLst>
          </p:cNvPr>
          <p:cNvPicPr>
            <a:picLocks noChangeAspect="1"/>
          </p:cNvPicPr>
          <p:nvPr/>
        </p:nvPicPr>
        <p:blipFill>
          <a:blip r:embed="rId3"/>
          <a:stretch>
            <a:fillRect/>
          </a:stretch>
        </p:blipFill>
        <p:spPr>
          <a:xfrm>
            <a:off x="4116388" y="224406"/>
            <a:ext cx="7800178" cy="2623389"/>
          </a:xfrm>
          <a:custGeom>
            <a:avLst/>
            <a:gdLst/>
            <a:ahLst/>
            <a:cxnLst/>
            <a:rect l="l" t="t" r="r" b="b"/>
            <a:pathLst>
              <a:path w="7090239" h="2734921">
                <a:moveTo>
                  <a:pt x="0" y="0"/>
                </a:moveTo>
                <a:lnTo>
                  <a:pt x="7090239" y="0"/>
                </a:lnTo>
                <a:lnTo>
                  <a:pt x="7090239" y="2734921"/>
                </a:lnTo>
                <a:lnTo>
                  <a:pt x="0" y="2734921"/>
                </a:lnTo>
                <a:close/>
              </a:path>
            </a:pathLst>
          </a:custGeom>
        </p:spPr>
      </p:pic>
      <p:sp>
        <p:nvSpPr>
          <p:cNvPr id="37" name="Freeform: Shape 36">
            <a:extLst>
              <a:ext uri="{FF2B5EF4-FFF2-40B4-BE49-F238E27FC236}">
                <a16:creationId xmlns:a16="http://schemas.microsoft.com/office/drawing/2014/main" id="{63437291-597B-452C-9CD1-AAA2D823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8914626" y="5988981"/>
            <a:ext cx="1564187" cy="926985"/>
          </a:xfrm>
          <a:custGeom>
            <a:avLst/>
            <a:gdLst>
              <a:gd name="connsiteX0" fmla="*/ 1292680 w 1564187"/>
              <a:gd name="connsiteY0" fmla="*/ 271508 h 926985"/>
              <a:gd name="connsiteX1" fmla="*/ 1564187 w 1564187"/>
              <a:gd name="connsiteY1" fmla="*/ 926985 h 926985"/>
              <a:gd name="connsiteX2" fmla="*/ 1100694 w 1564187"/>
              <a:gd name="connsiteY2" fmla="*/ 926985 h 926985"/>
              <a:gd name="connsiteX3" fmla="*/ 637203 w 1564187"/>
              <a:gd name="connsiteY3" fmla="*/ 463493 h 926985"/>
              <a:gd name="connsiteX4" fmla="*/ 378060 w 1564187"/>
              <a:gd name="connsiteY4" fmla="*/ 542650 h 926985"/>
              <a:gd name="connsiteX5" fmla="*/ 328577 w 1564187"/>
              <a:gd name="connsiteY5" fmla="*/ 583476 h 926985"/>
              <a:gd name="connsiteX6" fmla="*/ 0 w 1564187"/>
              <a:gd name="connsiteY6" fmla="*/ 254899 h 926985"/>
              <a:gd name="connsiteX7" fmla="*/ 47554 w 1564187"/>
              <a:gd name="connsiteY7" fmla="*/ 211679 h 926985"/>
              <a:gd name="connsiteX8" fmla="*/ 637203 w 1564187"/>
              <a:gd name="connsiteY8" fmla="*/ 0 h 926985"/>
              <a:gd name="connsiteX9" fmla="*/ 1292680 w 1564187"/>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4187" h="926985">
                <a:moveTo>
                  <a:pt x="1292680" y="271508"/>
                </a:moveTo>
                <a:cubicBezTo>
                  <a:pt x="1460431" y="439259"/>
                  <a:pt x="1564187" y="671005"/>
                  <a:pt x="1564187" y="926985"/>
                </a:cubicBezTo>
                <a:lnTo>
                  <a:pt x="1100694" y="926985"/>
                </a:lnTo>
                <a:cubicBezTo>
                  <a:pt x="1100694" y="671005"/>
                  <a:pt x="893182" y="463493"/>
                  <a:pt x="637203" y="463493"/>
                </a:cubicBezTo>
                <a:cubicBezTo>
                  <a:pt x="541210" y="463493"/>
                  <a:pt x="452034" y="492674"/>
                  <a:pt x="378060" y="542650"/>
                </a:cubicBezTo>
                <a:lnTo>
                  <a:pt x="328577" y="583476"/>
                </a:lnTo>
                <a:lnTo>
                  <a:pt x="0" y="254899"/>
                </a:lnTo>
                <a:lnTo>
                  <a:pt x="47554" y="211679"/>
                </a:lnTo>
                <a:cubicBezTo>
                  <a:pt x="207792" y="79438"/>
                  <a:pt x="413221" y="0"/>
                  <a:pt x="637203" y="0"/>
                </a:cubicBezTo>
                <a:cubicBezTo>
                  <a:pt x="893182" y="0"/>
                  <a:pt x="1124928" y="103757"/>
                  <a:pt x="1292680"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9" name="Freeform: Shape 38">
            <a:extLst>
              <a:ext uri="{FF2B5EF4-FFF2-40B4-BE49-F238E27FC236}">
                <a16:creationId xmlns:a16="http://schemas.microsoft.com/office/drawing/2014/main" id="{CF07E0C9-4EB6-4A7B-809B-0C5C5E213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9006442" y="5981236"/>
            <a:ext cx="1534673" cy="1042921"/>
          </a:xfrm>
          <a:custGeom>
            <a:avLst/>
            <a:gdLst>
              <a:gd name="connsiteX0" fmla="*/ 1197337 w 1534673"/>
              <a:gd name="connsiteY0" fmla="*/ 238153 h 1042921"/>
              <a:gd name="connsiteX1" fmla="*/ 1534673 w 1534673"/>
              <a:gd name="connsiteY1" fmla="*/ 1042921 h 1042921"/>
              <a:gd name="connsiteX2" fmla="*/ 1071180 w 1534673"/>
              <a:gd name="connsiteY2" fmla="*/ 1042921 h 1042921"/>
              <a:gd name="connsiteX3" fmla="*/ 607688 w 1534673"/>
              <a:gd name="connsiteY3" fmla="*/ 521461 h 1042921"/>
              <a:gd name="connsiteX4" fmla="*/ 427277 w 1534673"/>
              <a:gd name="connsiteY4" fmla="*/ 562440 h 1042921"/>
              <a:gd name="connsiteX5" fmla="*/ 351882 w 1534673"/>
              <a:gd name="connsiteY5" fmla="*/ 608481 h 1042921"/>
              <a:gd name="connsiteX6" fmla="*/ 0 w 1534673"/>
              <a:gd name="connsiteY6" fmla="*/ 256600 h 1042921"/>
              <a:gd name="connsiteX7" fmla="*/ 18040 w 1534673"/>
              <a:gd name="connsiteY7" fmla="*/ 238152 h 1042921"/>
              <a:gd name="connsiteX8" fmla="*/ 607688 w 1534673"/>
              <a:gd name="connsiteY8" fmla="*/ 0 h 1042921"/>
              <a:gd name="connsiteX9" fmla="*/ 1197337 w 1534673"/>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673" h="1042921">
                <a:moveTo>
                  <a:pt x="1197337" y="238153"/>
                </a:moveTo>
                <a:cubicBezTo>
                  <a:pt x="1403356" y="429440"/>
                  <a:pt x="1534673" y="718927"/>
                  <a:pt x="1534673" y="1042921"/>
                </a:cubicBezTo>
                <a:lnTo>
                  <a:pt x="1071180" y="1042921"/>
                </a:lnTo>
                <a:cubicBezTo>
                  <a:pt x="1071180" y="754926"/>
                  <a:pt x="863668" y="521461"/>
                  <a:pt x="607688" y="521461"/>
                </a:cubicBezTo>
                <a:cubicBezTo>
                  <a:pt x="543694" y="521461"/>
                  <a:pt x="482728" y="536052"/>
                  <a:pt x="427277" y="562440"/>
                </a:cubicBezTo>
                <a:lnTo>
                  <a:pt x="351882" y="608481"/>
                </a:lnTo>
                <a:lnTo>
                  <a:pt x="0" y="256600"/>
                </a:lnTo>
                <a:lnTo>
                  <a:pt x="18040" y="238152"/>
                </a:lnTo>
                <a:cubicBezTo>
                  <a:pt x="178278" y="89374"/>
                  <a:pt x="383706" y="0"/>
                  <a:pt x="607688" y="0"/>
                </a:cubicBezTo>
                <a:cubicBezTo>
                  <a:pt x="831670" y="0"/>
                  <a:pt x="1037099" y="89374"/>
                  <a:pt x="1197337"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1" name="Oval 40">
            <a:extLst>
              <a:ext uri="{FF2B5EF4-FFF2-40B4-BE49-F238E27FC236}">
                <a16:creationId xmlns:a16="http://schemas.microsoft.com/office/drawing/2014/main" id="{6D5AEBCB-3691-4336-A5FB-0B0991ADA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360438" y="6160328"/>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27152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E82C5E-8230-3ACC-6179-21951AB8019F}"/>
              </a:ext>
            </a:extLst>
          </p:cNvPr>
          <p:cNvSpPr>
            <a:spLocks noGrp="1"/>
          </p:cNvSpPr>
          <p:nvPr>
            <p:ph type="sldNum" sz="quarter" idx="12"/>
          </p:nvPr>
        </p:nvSpPr>
        <p:spPr/>
        <p:txBody>
          <a:bodyPr/>
          <a:lstStyle/>
          <a:p>
            <a:fld id="{DBA1B0FB-D917-4C8C-928F-313BD683BF39}" type="slidenum">
              <a:rPr lang="en-US" smtClean="0"/>
              <a:t>17</a:t>
            </a:fld>
            <a:endParaRPr lang="en-US"/>
          </a:p>
        </p:txBody>
      </p:sp>
      <p:pic>
        <p:nvPicPr>
          <p:cNvPr id="6" name="Picture 5">
            <a:extLst>
              <a:ext uri="{FF2B5EF4-FFF2-40B4-BE49-F238E27FC236}">
                <a16:creationId xmlns:a16="http://schemas.microsoft.com/office/drawing/2014/main" id="{AA68DEE2-A679-65BF-8FE2-C74D6AD88953}"/>
              </a:ext>
            </a:extLst>
          </p:cNvPr>
          <p:cNvPicPr>
            <a:picLocks noChangeAspect="1"/>
          </p:cNvPicPr>
          <p:nvPr/>
        </p:nvPicPr>
        <p:blipFill>
          <a:blip r:embed="rId2"/>
          <a:stretch>
            <a:fillRect/>
          </a:stretch>
        </p:blipFill>
        <p:spPr>
          <a:xfrm>
            <a:off x="1858297" y="481780"/>
            <a:ext cx="7886703" cy="3777266"/>
          </a:xfrm>
          <a:prstGeom prst="rect">
            <a:avLst/>
          </a:prstGeom>
        </p:spPr>
      </p:pic>
      <p:graphicFrame>
        <p:nvGraphicFramePr>
          <p:cNvPr id="8" name="Diagram 7">
            <a:extLst>
              <a:ext uri="{FF2B5EF4-FFF2-40B4-BE49-F238E27FC236}">
                <a16:creationId xmlns:a16="http://schemas.microsoft.com/office/drawing/2014/main" id="{8F62BE0E-C72A-C022-FAD5-E9C541FDF007}"/>
              </a:ext>
            </a:extLst>
          </p:cNvPr>
          <p:cNvGraphicFramePr/>
          <p:nvPr>
            <p:extLst>
              <p:ext uri="{D42A27DB-BD31-4B8C-83A1-F6EECF244321}">
                <p14:modId xmlns:p14="http://schemas.microsoft.com/office/powerpoint/2010/main" val="3019071784"/>
              </p:ext>
            </p:extLst>
          </p:nvPr>
        </p:nvGraphicFramePr>
        <p:xfrm>
          <a:off x="457201" y="4669046"/>
          <a:ext cx="11056776" cy="15451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0533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3CB3FB-2A63-099A-0534-C4818E658CA6}"/>
              </a:ext>
            </a:extLst>
          </p:cNvPr>
          <p:cNvSpPr txBox="1"/>
          <p:nvPr/>
        </p:nvSpPr>
        <p:spPr>
          <a:xfrm>
            <a:off x="231888" y="363105"/>
            <a:ext cx="11511469" cy="769441"/>
          </a:xfrm>
          <a:prstGeom prst="rect">
            <a:avLst/>
          </a:prstGeom>
          <a:noFill/>
        </p:spPr>
        <p:txBody>
          <a:bodyPr wrap="square" rtlCol="0">
            <a:spAutoFit/>
          </a:bodyPr>
          <a:lstStyle/>
          <a:p>
            <a:pPr algn="l"/>
            <a:r>
              <a:rPr lang="en-US" sz="2200" b="1" i="0" dirty="0">
                <a:effectLst/>
                <a:latin typeface="Arial" panose="020B0604020202020204" pitchFamily="34" charset="0"/>
                <a:cs typeface="Arial" panose="020B0604020202020204" pitchFamily="34" charset="0"/>
              </a:rPr>
              <a:t>How has the maximum wind gust speed during peak winter (December-February) in Windsor region varied with mean temperature from the last 5 years? </a:t>
            </a:r>
          </a:p>
        </p:txBody>
      </p:sp>
      <p:graphicFrame>
        <p:nvGraphicFramePr>
          <p:cNvPr id="4" name="Diagram 3">
            <a:extLst>
              <a:ext uri="{FF2B5EF4-FFF2-40B4-BE49-F238E27FC236}">
                <a16:creationId xmlns:a16="http://schemas.microsoft.com/office/drawing/2014/main" id="{DC8BE128-82E7-200A-0CEF-58F3768894F8}"/>
              </a:ext>
            </a:extLst>
          </p:cNvPr>
          <p:cNvGraphicFramePr/>
          <p:nvPr>
            <p:extLst>
              <p:ext uri="{D42A27DB-BD31-4B8C-83A1-F6EECF244321}">
                <p14:modId xmlns:p14="http://schemas.microsoft.com/office/powerpoint/2010/main" val="1765116583"/>
              </p:ext>
            </p:extLst>
          </p:nvPr>
        </p:nvGraphicFramePr>
        <p:xfrm>
          <a:off x="8742784" y="1239731"/>
          <a:ext cx="3168524" cy="5021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12CAD991-C658-D9BE-2416-961BBFAA0C94}"/>
              </a:ext>
            </a:extLst>
          </p:cNvPr>
          <p:cNvPicPr>
            <a:picLocks noChangeAspect="1"/>
          </p:cNvPicPr>
          <p:nvPr/>
        </p:nvPicPr>
        <p:blipFill>
          <a:blip r:embed="rId7"/>
          <a:stretch>
            <a:fillRect/>
          </a:stretch>
        </p:blipFill>
        <p:spPr>
          <a:xfrm>
            <a:off x="280692" y="1390262"/>
            <a:ext cx="8345792" cy="5104633"/>
          </a:xfrm>
          <a:prstGeom prst="rect">
            <a:avLst/>
          </a:prstGeom>
        </p:spPr>
      </p:pic>
    </p:spTree>
    <p:extLst>
      <p:ext uri="{BB962C8B-B14F-4D97-AF65-F5344CB8AC3E}">
        <p14:creationId xmlns:p14="http://schemas.microsoft.com/office/powerpoint/2010/main" val="54938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3" name="Freeform: Shape 4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Oval 4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Oval 4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48" name="Rectangle 47">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E22D980E-49C3-1819-8ACA-283767655AF1}"/>
              </a:ext>
            </a:extLst>
          </p:cNvPr>
          <p:cNvSpPr>
            <a:spLocks noGrp="1"/>
          </p:cNvSpPr>
          <p:nvPr>
            <p:ph type="ctrTitle"/>
          </p:nvPr>
        </p:nvSpPr>
        <p:spPr>
          <a:xfrm>
            <a:off x="550863" y="549275"/>
            <a:ext cx="3565525" cy="5543549"/>
          </a:xfrm>
        </p:spPr>
        <p:txBody>
          <a:bodyPr vert="horz" wrap="square" lIns="0" tIns="0" rIns="0" bIns="0" rtlCol="0" anchor="ctr" anchorCtr="0">
            <a:normAutofit/>
          </a:bodyPr>
          <a:lstStyle/>
          <a:p>
            <a:pPr>
              <a:lnSpc>
                <a:spcPct val="100000"/>
              </a:lnSpc>
            </a:pPr>
            <a:r>
              <a:rPr lang="en-US" sz="5400" dirty="0"/>
              <a:t>Conclusion</a:t>
            </a:r>
          </a:p>
        </p:txBody>
      </p:sp>
      <p:sp>
        <p:nvSpPr>
          <p:cNvPr id="50" name="Rectangle 49">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18E768B-DBC0-A0DC-033B-9F229571CF5E}"/>
              </a:ext>
            </a:extLst>
          </p:cNvPr>
          <p:cNvSpPr>
            <a:spLocks noGrp="1"/>
          </p:cNvSpPr>
          <p:nvPr>
            <p:ph type="sldNum" sz="quarter" idx="4294967295"/>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19</a:t>
            </a:fld>
            <a:endParaRPr lang="en-US">
              <a:solidFill>
                <a:schemeClr val="tx1">
                  <a:alpha val="80000"/>
                </a:schemeClr>
              </a:solidFill>
            </a:endParaRPr>
          </a:p>
        </p:txBody>
      </p:sp>
      <p:graphicFrame>
        <p:nvGraphicFramePr>
          <p:cNvPr id="13" name="Diagram 12">
            <a:extLst>
              <a:ext uri="{FF2B5EF4-FFF2-40B4-BE49-F238E27FC236}">
                <a16:creationId xmlns:a16="http://schemas.microsoft.com/office/drawing/2014/main" id="{4CB610E0-63F2-7EF5-A5C6-A16A26B133F4}"/>
              </a:ext>
            </a:extLst>
          </p:cNvPr>
          <p:cNvGraphicFramePr/>
          <p:nvPr>
            <p:extLst>
              <p:ext uri="{D42A27DB-BD31-4B8C-83A1-F6EECF244321}">
                <p14:modId xmlns:p14="http://schemas.microsoft.com/office/powerpoint/2010/main" val="2657244108"/>
              </p:ext>
            </p:extLst>
          </p:nvPr>
        </p:nvGraphicFramePr>
        <p:xfrm>
          <a:off x="4116388" y="74646"/>
          <a:ext cx="7967457" cy="6689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9637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231399" y="252560"/>
            <a:ext cx="10797786" cy="1253041"/>
          </a:xfrm>
        </p:spPr>
        <p:txBody>
          <a:bodyPr/>
          <a:lstStyle/>
          <a:p>
            <a:pPr algn="ctr"/>
            <a:r>
              <a:rPr lang="en-US" dirty="0">
                <a:latin typeface="Times New Roman" panose="02020603050405020304" pitchFamily="18" charset="0"/>
                <a:cs typeface="Times New Roman" panose="02020603050405020304" pitchFamily="18" charset="0"/>
              </a:rPr>
              <a:t>Meet the Team</a:t>
            </a:r>
          </a:p>
        </p:txBody>
      </p:sp>
      <p:pic>
        <p:nvPicPr>
          <p:cNvPr id="17" name="Picture Placeholder 16">
            <a:extLst>
              <a:ext uri="{FF2B5EF4-FFF2-40B4-BE49-F238E27FC236}">
                <a16:creationId xmlns:a16="http://schemas.microsoft.com/office/drawing/2014/main" id="{05ED5B1E-974F-476C-A3C9-572D3602E95E}"/>
              </a:ext>
            </a:extLst>
          </p:cNvPr>
          <p:cNvPicPr>
            <a:picLocks noGrp="1" noChangeAspect="1"/>
          </p:cNvPicPr>
          <p:nvPr>
            <p:ph type="pic" sz="quarter" idx="13"/>
          </p:nvPr>
        </p:nvPicPr>
        <p:blipFill>
          <a:blip r:embed="rId3"/>
          <a:srcRect/>
          <a:stretch/>
        </p:blipFill>
        <p:spPr>
          <a:xfrm>
            <a:off x="476237" y="1268362"/>
            <a:ext cx="2685912" cy="3378588"/>
          </a:xfrm>
        </p:spPr>
      </p:pic>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658761" y="4872682"/>
            <a:ext cx="2503387" cy="365760"/>
          </a:xfrm>
        </p:spPr>
        <p:txBody>
          <a:bodyPr/>
          <a:lstStyle/>
          <a:p>
            <a:r>
              <a:rPr lang="en-US" dirty="0">
                <a:latin typeface="Times New Roman" panose="02020603050405020304" pitchFamily="18" charset="0"/>
                <a:cs typeface="Times New Roman" panose="02020603050405020304" pitchFamily="18" charset="0"/>
              </a:rPr>
              <a:t>Pearlin Pereira</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4750282" y="4867007"/>
            <a:ext cx="2433830" cy="365760"/>
          </a:xfrm>
        </p:spPr>
        <p:txBody>
          <a:bodyPr/>
          <a:lstStyle/>
          <a:p>
            <a:r>
              <a:rPr lang="en-US" dirty="0" err="1">
                <a:latin typeface="Times New Roman" panose="02020603050405020304" pitchFamily="18" charset="0"/>
                <a:cs typeface="Times New Roman" panose="02020603050405020304" pitchFamily="18" charset="0"/>
              </a:rPr>
              <a:t>Shraddhaba</a:t>
            </a:r>
            <a:r>
              <a:rPr lang="en-US" dirty="0">
                <a:latin typeface="Times New Roman" panose="02020603050405020304" pitchFamily="18" charset="0"/>
                <a:cs typeface="Times New Roman" panose="02020603050405020304" pitchFamily="18" charset="0"/>
              </a:rPr>
              <a:t> Jadeja</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8566269" y="4867007"/>
            <a:ext cx="1711325" cy="365760"/>
          </a:xfrm>
        </p:spPr>
        <p:txBody>
          <a:bodyPr/>
          <a:lstStyle/>
          <a:p>
            <a:r>
              <a:rPr lang="en-US" dirty="0">
                <a:latin typeface="Times New Roman" panose="02020603050405020304" pitchFamily="18" charset="0"/>
                <a:cs typeface="Times New Roman" panose="02020603050405020304" pitchFamily="18" charset="0"/>
              </a:rPr>
              <a:t>Roshan Khan</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14" name="Picture 13">
            <a:extLst>
              <a:ext uri="{FF2B5EF4-FFF2-40B4-BE49-F238E27FC236}">
                <a16:creationId xmlns:a16="http://schemas.microsoft.com/office/drawing/2014/main" id="{21BF7C17-3D6B-8102-14B1-A0E375C90D47}"/>
              </a:ext>
            </a:extLst>
          </p:cNvPr>
          <p:cNvPicPr>
            <a:picLocks noChangeAspect="1"/>
          </p:cNvPicPr>
          <p:nvPr/>
        </p:nvPicPr>
        <p:blipFill>
          <a:blip r:embed="rId4"/>
          <a:stretch>
            <a:fillRect/>
          </a:stretch>
        </p:blipFill>
        <p:spPr>
          <a:xfrm>
            <a:off x="8041405" y="1386348"/>
            <a:ext cx="3048000" cy="3260602"/>
          </a:xfrm>
          <a:prstGeom prst="rect">
            <a:avLst/>
          </a:prstGeom>
        </p:spPr>
      </p:pic>
      <p:pic>
        <p:nvPicPr>
          <p:cNvPr id="26" name="Picture 25" descr="A person smiling for the camera&#10;&#10;Description automatically generated with low confidence">
            <a:extLst>
              <a:ext uri="{FF2B5EF4-FFF2-40B4-BE49-F238E27FC236}">
                <a16:creationId xmlns:a16="http://schemas.microsoft.com/office/drawing/2014/main" id="{817CCD9B-F556-A984-C47D-119E767C211E}"/>
              </a:ext>
            </a:extLst>
          </p:cNvPr>
          <p:cNvPicPr>
            <a:picLocks noChangeAspect="1"/>
          </p:cNvPicPr>
          <p:nvPr/>
        </p:nvPicPr>
        <p:blipFill>
          <a:blip r:embed="rId5"/>
          <a:stretch>
            <a:fillRect/>
          </a:stretch>
        </p:blipFill>
        <p:spPr>
          <a:xfrm>
            <a:off x="4289009" y="1268362"/>
            <a:ext cx="2685912" cy="3319595"/>
          </a:xfrm>
          <a:prstGeom prst="rect">
            <a:avLst/>
          </a:prstGeom>
        </p:spPr>
      </p:pic>
    </p:spTree>
    <p:extLst>
      <p:ext uri="{BB962C8B-B14F-4D97-AF65-F5344CB8AC3E}">
        <p14:creationId xmlns:p14="http://schemas.microsoft.com/office/powerpoint/2010/main" val="2979876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9CB95BB-22ED-64AA-C9ED-7C8EAF742782}"/>
              </a:ext>
            </a:extLst>
          </p:cNvPr>
          <p:cNvSpPr>
            <a:spLocks noGrp="1"/>
          </p:cNvSpPr>
          <p:nvPr>
            <p:ph type="title"/>
          </p:nvPr>
        </p:nvSpPr>
        <p:spPr>
          <a:xfrm>
            <a:off x="550863" y="196900"/>
            <a:ext cx="5476713" cy="732951"/>
          </a:xfrm>
        </p:spPr>
        <p:txBody>
          <a:bodyPr/>
          <a:lstStyle/>
          <a:p>
            <a:r>
              <a:rPr lang="en-US" dirty="0">
                <a:cs typeface="Arial" panose="020B0604020202020204" pitchFamily="34" charset="0"/>
              </a:rPr>
              <a:t>Recommendations</a:t>
            </a:r>
          </a:p>
        </p:txBody>
      </p:sp>
      <p:graphicFrame>
        <p:nvGraphicFramePr>
          <p:cNvPr id="16" name="Content Placeholder 13">
            <a:extLst>
              <a:ext uri="{FF2B5EF4-FFF2-40B4-BE49-F238E27FC236}">
                <a16:creationId xmlns:a16="http://schemas.microsoft.com/office/drawing/2014/main" id="{CE323BDD-7774-24DA-4EF5-8A967FDD7490}"/>
              </a:ext>
            </a:extLst>
          </p:cNvPr>
          <p:cNvGraphicFramePr>
            <a:graphicFrameLocks noGrp="1"/>
          </p:cNvGraphicFramePr>
          <p:nvPr>
            <p:ph idx="1"/>
            <p:extLst>
              <p:ext uri="{D42A27DB-BD31-4B8C-83A1-F6EECF244321}">
                <p14:modId xmlns:p14="http://schemas.microsoft.com/office/powerpoint/2010/main" val="3451483589"/>
              </p:ext>
            </p:extLst>
          </p:nvPr>
        </p:nvGraphicFramePr>
        <p:xfrm>
          <a:off x="550863" y="1105057"/>
          <a:ext cx="10813823" cy="5556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lide Number Placeholder 8">
            <a:extLst>
              <a:ext uri="{FF2B5EF4-FFF2-40B4-BE49-F238E27FC236}">
                <a16:creationId xmlns:a16="http://schemas.microsoft.com/office/drawing/2014/main" id="{2FD06B20-2601-C4E3-535A-07C4381F847B}"/>
              </a:ext>
            </a:extLst>
          </p:cNvPr>
          <p:cNvSpPr>
            <a:spLocks noGrp="1"/>
          </p:cNvSpPr>
          <p:nvPr>
            <p:ph type="sldNum" sz="quarter" idx="12"/>
          </p:nvPr>
        </p:nvSpPr>
        <p:spPr/>
        <p:txBody>
          <a:bodyPr/>
          <a:lstStyle/>
          <a:p>
            <a:fld id="{DBA1B0FB-D917-4C8C-928F-313BD683BF39}" type="slidenum">
              <a:rPr lang="en-US" smtClean="0"/>
              <a:pPr/>
              <a:t>20</a:t>
            </a:fld>
            <a:endParaRPr lang="en-US"/>
          </a:p>
        </p:txBody>
      </p:sp>
    </p:spTree>
    <p:extLst>
      <p:ext uri="{BB962C8B-B14F-4D97-AF65-F5344CB8AC3E}">
        <p14:creationId xmlns:p14="http://schemas.microsoft.com/office/powerpoint/2010/main" val="497567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180F98-7E53-2EFA-C7E1-F6E6EC89B767}"/>
              </a:ext>
            </a:extLst>
          </p:cNvPr>
          <p:cNvSpPr txBox="1"/>
          <p:nvPr/>
        </p:nvSpPr>
        <p:spPr>
          <a:xfrm>
            <a:off x="1327355" y="824636"/>
            <a:ext cx="1691148"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GitHub</a:t>
            </a:r>
            <a:endParaRPr lang="en-CA"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2D50034-57BD-19BF-3551-9EA92E1FF339}"/>
              </a:ext>
            </a:extLst>
          </p:cNvPr>
          <p:cNvSpPr txBox="1"/>
          <p:nvPr/>
        </p:nvSpPr>
        <p:spPr>
          <a:xfrm>
            <a:off x="9186092" y="785672"/>
            <a:ext cx="1017037" cy="523220"/>
          </a:xfrm>
          <a:prstGeom prst="rect">
            <a:avLst/>
          </a:prstGeom>
          <a:noFill/>
        </p:spPr>
        <p:txBody>
          <a:bodyPr wrap="square" rtlCol="0">
            <a:spAutoFit/>
          </a:bodyPr>
          <a:lstStyle/>
          <a:p>
            <a:r>
              <a:rPr lang="en-CA" sz="2800" b="1" dirty="0">
                <a:latin typeface="Arial" panose="020B0604020202020204" pitchFamily="34" charset="0"/>
                <a:cs typeface="Arial" panose="020B0604020202020204" pitchFamily="34" charset="0"/>
              </a:rPr>
              <a:t>JIRA</a:t>
            </a:r>
            <a:endParaRPr lang="en-CA" b="1" dirty="0">
              <a:latin typeface="Arial" panose="020B0604020202020204" pitchFamily="34" charset="0"/>
              <a:cs typeface="Arial" panose="020B0604020202020204" pitchFamily="34" charset="0"/>
            </a:endParaRPr>
          </a:p>
        </p:txBody>
      </p:sp>
      <p:pic>
        <p:nvPicPr>
          <p:cNvPr id="8" name="Picture 7" descr="Logo, company name&#10;&#10;Description automatically generated">
            <a:extLst>
              <a:ext uri="{FF2B5EF4-FFF2-40B4-BE49-F238E27FC236}">
                <a16:creationId xmlns:a16="http://schemas.microsoft.com/office/drawing/2014/main" id="{1B43EBA6-1B86-D2D6-9AD6-A5D3D2CE7D68}"/>
              </a:ext>
            </a:extLst>
          </p:cNvPr>
          <p:cNvPicPr>
            <a:picLocks noChangeAspect="1"/>
          </p:cNvPicPr>
          <p:nvPr/>
        </p:nvPicPr>
        <p:blipFill>
          <a:blip r:embed="rId2"/>
          <a:stretch>
            <a:fillRect/>
          </a:stretch>
        </p:blipFill>
        <p:spPr>
          <a:xfrm>
            <a:off x="8566114" y="1446301"/>
            <a:ext cx="2564001" cy="2563999"/>
          </a:xfrm>
          <a:prstGeom prst="rect">
            <a:avLst/>
          </a:prstGeom>
        </p:spPr>
      </p:pic>
      <p:pic>
        <p:nvPicPr>
          <p:cNvPr id="10" name="Picture 9" descr="Icon&#10;&#10;Description automatically generated">
            <a:extLst>
              <a:ext uri="{FF2B5EF4-FFF2-40B4-BE49-F238E27FC236}">
                <a16:creationId xmlns:a16="http://schemas.microsoft.com/office/drawing/2014/main" id="{28E88FFE-FEC1-4689-9507-075DEB76A0E9}"/>
              </a:ext>
            </a:extLst>
          </p:cNvPr>
          <p:cNvPicPr>
            <a:picLocks noChangeAspect="1"/>
          </p:cNvPicPr>
          <p:nvPr/>
        </p:nvPicPr>
        <p:blipFill>
          <a:blip r:embed="rId3"/>
          <a:stretch>
            <a:fillRect/>
          </a:stretch>
        </p:blipFill>
        <p:spPr>
          <a:xfrm>
            <a:off x="703190" y="1446301"/>
            <a:ext cx="2564000" cy="2564000"/>
          </a:xfrm>
          <a:prstGeom prst="rect">
            <a:avLst/>
          </a:prstGeom>
        </p:spPr>
      </p:pic>
      <p:pic>
        <p:nvPicPr>
          <p:cNvPr id="6" name="Picture 5">
            <a:extLst>
              <a:ext uri="{FF2B5EF4-FFF2-40B4-BE49-F238E27FC236}">
                <a16:creationId xmlns:a16="http://schemas.microsoft.com/office/drawing/2014/main" id="{48D2705F-3415-2650-D5FB-557E1C54C1A3}"/>
              </a:ext>
            </a:extLst>
          </p:cNvPr>
          <p:cNvPicPr>
            <a:picLocks noChangeAspect="1"/>
          </p:cNvPicPr>
          <p:nvPr/>
        </p:nvPicPr>
        <p:blipFill>
          <a:blip r:embed="rId4"/>
          <a:stretch>
            <a:fillRect/>
          </a:stretch>
        </p:blipFill>
        <p:spPr>
          <a:xfrm>
            <a:off x="4385491" y="1446301"/>
            <a:ext cx="2838596" cy="2564000"/>
          </a:xfrm>
          <a:prstGeom prst="rect">
            <a:avLst/>
          </a:prstGeom>
        </p:spPr>
      </p:pic>
      <p:sp>
        <p:nvSpPr>
          <p:cNvPr id="9" name="TextBox 8">
            <a:extLst>
              <a:ext uri="{FF2B5EF4-FFF2-40B4-BE49-F238E27FC236}">
                <a16:creationId xmlns:a16="http://schemas.microsoft.com/office/drawing/2014/main" id="{942BF7AC-FC67-3825-9B9F-5CB46AF0FD2B}"/>
              </a:ext>
            </a:extLst>
          </p:cNvPr>
          <p:cNvSpPr txBox="1"/>
          <p:nvPr/>
        </p:nvSpPr>
        <p:spPr>
          <a:xfrm>
            <a:off x="5168606" y="823727"/>
            <a:ext cx="1180140" cy="523220"/>
          </a:xfrm>
          <a:prstGeom prst="rect">
            <a:avLst/>
          </a:prstGeom>
          <a:noFill/>
        </p:spPr>
        <p:txBody>
          <a:bodyPr wrap="square" rtlCol="0">
            <a:spAutoFit/>
          </a:bodyPr>
          <a:lstStyle/>
          <a:p>
            <a:r>
              <a:rPr lang="en-CA" sz="2800" b="1" dirty="0">
                <a:latin typeface="Arial" panose="020B0604020202020204" pitchFamily="34" charset="0"/>
                <a:cs typeface="Arial" panose="020B0604020202020204" pitchFamily="34" charset="0"/>
              </a:rPr>
              <a:t>Drive</a:t>
            </a:r>
            <a:endParaRPr lang="en-CA" b="1"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C10E54EF-CE17-63F3-06BB-11D38EBAE709}"/>
              </a:ext>
            </a:extLst>
          </p:cNvPr>
          <p:cNvPicPr>
            <a:picLocks noChangeAspect="1"/>
          </p:cNvPicPr>
          <p:nvPr/>
        </p:nvPicPr>
        <p:blipFill>
          <a:blip r:embed="rId5"/>
          <a:stretch>
            <a:fillRect/>
          </a:stretch>
        </p:blipFill>
        <p:spPr>
          <a:xfrm>
            <a:off x="982628" y="4258270"/>
            <a:ext cx="2005123" cy="1987497"/>
          </a:xfrm>
          <a:prstGeom prst="rect">
            <a:avLst/>
          </a:prstGeom>
        </p:spPr>
      </p:pic>
      <p:pic>
        <p:nvPicPr>
          <p:cNvPr id="14" name="Picture 13">
            <a:extLst>
              <a:ext uri="{FF2B5EF4-FFF2-40B4-BE49-F238E27FC236}">
                <a16:creationId xmlns:a16="http://schemas.microsoft.com/office/drawing/2014/main" id="{3E656B83-EA4D-88F2-4E57-E61B89D34BFF}"/>
              </a:ext>
            </a:extLst>
          </p:cNvPr>
          <p:cNvPicPr>
            <a:picLocks noChangeAspect="1"/>
          </p:cNvPicPr>
          <p:nvPr/>
        </p:nvPicPr>
        <p:blipFill>
          <a:blip r:embed="rId6"/>
          <a:stretch>
            <a:fillRect/>
          </a:stretch>
        </p:blipFill>
        <p:spPr>
          <a:xfrm>
            <a:off x="4939764" y="4258270"/>
            <a:ext cx="1834662" cy="2072426"/>
          </a:xfrm>
          <a:prstGeom prst="rect">
            <a:avLst/>
          </a:prstGeom>
        </p:spPr>
      </p:pic>
      <p:pic>
        <p:nvPicPr>
          <p:cNvPr id="16" name="Picture 15">
            <a:extLst>
              <a:ext uri="{FF2B5EF4-FFF2-40B4-BE49-F238E27FC236}">
                <a16:creationId xmlns:a16="http://schemas.microsoft.com/office/drawing/2014/main" id="{064DDB6C-6008-B893-2A6D-DA1A1550F0B5}"/>
              </a:ext>
            </a:extLst>
          </p:cNvPr>
          <p:cNvPicPr>
            <a:picLocks noChangeAspect="1"/>
          </p:cNvPicPr>
          <p:nvPr/>
        </p:nvPicPr>
        <p:blipFill>
          <a:blip r:embed="rId7"/>
          <a:stretch>
            <a:fillRect/>
          </a:stretch>
        </p:blipFill>
        <p:spPr>
          <a:xfrm>
            <a:off x="8919244" y="4212143"/>
            <a:ext cx="2005123" cy="2118554"/>
          </a:xfrm>
          <a:prstGeom prst="rect">
            <a:avLst/>
          </a:prstGeom>
        </p:spPr>
      </p:pic>
    </p:spTree>
    <p:extLst>
      <p:ext uri="{BB962C8B-B14F-4D97-AF65-F5344CB8AC3E}">
        <p14:creationId xmlns:p14="http://schemas.microsoft.com/office/powerpoint/2010/main" val="920521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5AA26-2CF5-3156-51D5-CF146ABF3313}"/>
              </a:ext>
            </a:extLst>
          </p:cNvPr>
          <p:cNvSpPr>
            <a:spLocks noGrp="1"/>
          </p:cNvSpPr>
          <p:nvPr>
            <p:ph type="title"/>
          </p:nvPr>
        </p:nvSpPr>
        <p:spPr>
          <a:xfrm>
            <a:off x="308386" y="261705"/>
            <a:ext cx="3565524" cy="718330"/>
          </a:xfrm>
        </p:spPr>
        <p:txBody>
          <a:bodyPr vert="horz" wrap="square" lIns="0" tIns="0" rIns="0" bIns="0" rtlCol="0" anchor="b" anchorCtr="0">
            <a:normAutofit fontScale="90000"/>
          </a:bodyPr>
          <a:lstStyle/>
          <a:p>
            <a:pPr>
              <a:lnSpc>
                <a:spcPct val="100000"/>
              </a:lnSpc>
            </a:pPr>
            <a:r>
              <a:rPr lang="en-US" kern="1200" dirty="0">
                <a:solidFill>
                  <a:schemeClr val="tx1"/>
                </a:solidFill>
                <a:latin typeface="+mj-lt"/>
                <a:ea typeface="+mj-ea"/>
                <a:cs typeface="+mj-cs"/>
              </a:rPr>
              <a:t>References</a:t>
            </a:r>
          </a:p>
        </p:txBody>
      </p:sp>
      <p:sp>
        <p:nvSpPr>
          <p:cNvPr id="46" name="Content Placeholder 45">
            <a:extLst>
              <a:ext uri="{FF2B5EF4-FFF2-40B4-BE49-F238E27FC236}">
                <a16:creationId xmlns:a16="http://schemas.microsoft.com/office/drawing/2014/main" id="{32DBE732-E8D8-F981-9106-6AF61C376B70}"/>
              </a:ext>
            </a:extLst>
          </p:cNvPr>
          <p:cNvSpPr>
            <a:spLocks noGrp="1"/>
          </p:cNvSpPr>
          <p:nvPr>
            <p:ph sz="quarter" idx="15"/>
          </p:nvPr>
        </p:nvSpPr>
        <p:spPr>
          <a:xfrm>
            <a:off x="308384" y="1402999"/>
            <a:ext cx="7439434" cy="5104213"/>
          </a:xfrm>
        </p:spPr>
        <p:txBody>
          <a:bodyPr vert="horz" wrap="square" lIns="0" tIns="0" rIns="0" bIns="0" rtlCol="0" anchor="t">
            <a:noAutofit/>
          </a:bodyPr>
          <a:lstStyle/>
          <a:p>
            <a:pPr marL="285750" indent="-285750">
              <a:buFont typeface="Arial" panose="020B0604020202020204" pitchFamily="34" charset="0"/>
              <a:buChar char="•"/>
            </a:pPr>
            <a:r>
              <a:rPr lang="en-US" sz="1800" b="0" i="0" dirty="0">
                <a:solidFill>
                  <a:srgbClr val="FFFFFF"/>
                </a:solidFill>
                <a:effectLst/>
                <a:latin typeface="Noto Sans" panose="020B0502040204020203" pitchFamily="34" charset="0"/>
              </a:rPr>
              <a:t>The official website of the Government of Canada: </a:t>
            </a:r>
            <a:r>
              <a:rPr lang="en-US" sz="1800" dirty="0">
                <a:hlinkClick r:id="rId2"/>
              </a:rPr>
              <a:t>https://www.canada.ca/en/services/environment/weather/climatechange.html</a:t>
            </a:r>
            <a:endParaRPr lang="en-US" sz="1800" dirty="0"/>
          </a:p>
          <a:p>
            <a:pPr marL="285750" indent="-285750">
              <a:buFont typeface="Arial" panose="020B0604020202020204" pitchFamily="34" charset="0"/>
              <a:buChar char="•"/>
            </a:pPr>
            <a:r>
              <a:rPr lang="en-US" sz="1800" b="0" i="0" dirty="0">
                <a:solidFill>
                  <a:srgbClr val="FFFFFF"/>
                </a:solidFill>
                <a:effectLst/>
                <a:latin typeface="Noto Sans" panose="020B0502040204020203" pitchFamily="34" charset="0"/>
              </a:rPr>
              <a:t>Public Safety Canada, Canadian Disasters Database, Retrieved online: </a:t>
            </a:r>
            <a:r>
              <a:rPr lang="en-US" sz="1800" dirty="0">
                <a:hlinkClick r:id="rId3"/>
              </a:rPr>
              <a:t>https://www.publicsafety.gc.ca/cnt/rsrcs/cndn-dsstr-dtbs/index-en.aspx</a:t>
            </a:r>
            <a:endParaRPr lang="en-US" sz="1800" dirty="0"/>
          </a:p>
          <a:p>
            <a:pPr marL="285750" indent="-285750">
              <a:buFont typeface="Arial" panose="020B0604020202020204" pitchFamily="34" charset="0"/>
              <a:buChar char="•"/>
            </a:pPr>
            <a:r>
              <a:rPr lang="en-US" sz="1800" b="0" i="0" dirty="0">
                <a:solidFill>
                  <a:srgbClr val="FFFFFF"/>
                </a:solidFill>
                <a:effectLst/>
                <a:latin typeface="Noto Sans" panose="020B0502040204020203" pitchFamily="34" charset="0"/>
              </a:rPr>
              <a:t>The Windsor-Essex County Health unit:                           </a:t>
            </a:r>
            <a:r>
              <a:rPr lang="en-US" sz="1800" dirty="0">
                <a:hlinkClick r:id="rId4"/>
              </a:rPr>
              <a:t>https://www.wechu.org/climate-change</a:t>
            </a:r>
            <a:endParaRPr lang="en-US" sz="1800" dirty="0"/>
          </a:p>
          <a:p>
            <a:pPr marL="285750" indent="-285750">
              <a:buFont typeface="Arial" panose="020B0604020202020204" pitchFamily="34" charset="0"/>
              <a:buChar char="•"/>
            </a:pPr>
            <a:r>
              <a:rPr lang="en-US" sz="1800" dirty="0" err="1">
                <a:solidFill>
                  <a:srgbClr val="FFFFFF"/>
                </a:solidFill>
              </a:rPr>
              <a:t>Github</a:t>
            </a:r>
            <a:r>
              <a:rPr lang="en-US" sz="1800" dirty="0">
                <a:solidFill>
                  <a:srgbClr val="FFFFFF"/>
                </a:solidFill>
              </a:rPr>
              <a:t> Repository on Climate Data and Analysis Section Environment and Climate Change Canada by author </a:t>
            </a:r>
            <a:r>
              <a:rPr lang="en-US" sz="1800" i="0" u="sng" dirty="0" err="1">
                <a:effectLst/>
                <a:latin typeface="-apple-system"/>
                <a:hlinkClick r:id="rId5" tooltip="View all commits by rodneychan-ec"/>
              </a:rPr>
              <a:t>rodneychan-ec</a:t>
            </a:r>
            <a:r>
              <a:rPr lang="en-US" sz="1800" i="0" u="sng" dirty="0">
                <a:effectLst/>
                <a:latin typeface="-apple-system"/>
              </a:rPr>
              <a:t> </a:t>
            </a:r>
            <a:r>
              <a:rPr lang="en-US" sz="1800" dirty="0">
                <a:solidFill>
                  <a:srgbClr val="FFFFFF"/>
                </a:solidFill>
              </a:rPr>
              <a:t> : </a:t>
            </a:r>
            <a:r>
              <a:rPr lang="en-US" sz="1800" dirty="0">
                <a:hlinkClick r:id="rId6"/>
              </a:rPr>
              <a:t>https://github.com/ECCC-CDAS/RClimDex</a:t>
            </a:r>
            <a:endParaRPr lang="en-US" sz="1800" dirty="0"/>
          </a:p>
          <a:p>
            <a:pPr marL="285750" indent="-285750">
              <a:buFont typeface="Arial" panose="020B0604020202020204" pitchFamily="34" charset="0"/>
              <a:buChar char="•"/>
            </a:pPr>
            <a:r>
              <a:rPr lang="en-US" sz="1800" dirty="0">
                <a:solidFill>
                  <a:srgbClr val="FFFFFF"/>
                </a:solidFill>
                <a:latin typeface="Noto Sans" panose="020B0502040204020203" pitchFamily="34" charset="0"/>
              </a:rPr>
              <a:t>JIRA Software: </a:t>
            </a:r>
            <a:r>
              <a:rPr lang="en-US" sz="1800" b="0" i="0" dirty="0">
                <a:solidFill>
                  <a:srgbClr val="FFFFFF"/>
                </a:solidFill>
                <a:effectLst/>
                <a:latin typeface="Noto Sans" panose="020B0502040204020203" pitchFamily="34" charset="0"/>
              </a:rPr>
              <a:t> </a:t>
            </a:r>
            <a:r>
              <a:rPr lang="en-US" sz="1800" dirty="0">
                <a:hlinkClick r:id="rId7"/>
              </a:rPr>
              <a:t>https://pearlinpereira.atlassian.net/jira/software/projects/CCIWR/boards/1</a:t>
            </a:r>
            <a:endParaRPr lang="en-US" sz="1800" dirty="0"/>
          </a:p>
          <a:p>
            <a:pPr marL="285750" indent="-285750">
              <a:buFont typeface="Arial" panose="020B0604020202020204" pitchFamily="34" charset="0"/>
              <a:buChar char="•"/>
            </a:pPr>
            <a:r>
              <a:rPr lang="en-US" sz="1800" dirty="0" err="1">
                <a:solidFill>
                  <a:srgbClr val="FFFFFF"/>
                </a:solidFill>
              </a:rPr>
              <a:t>Github</a:t>
            </a:r>
            <a:r>
              <a:rPr lang="en-US" sz="1800" dirty="0">
                <a:solidFill>
                  <a:srgbClr val="FFFFFF"/>
                </a:solidFill>
              </a:rPr>
              <a:t> : </a:t>
            </a:r>
            <a:r>
              <a:rPr lang="en-US" sz="1800" dirty="0">
                <a:hlinkClick r:id="rId7"/>
              </a:rPr>
              <a:t>https://github.com/Pearl0111/Climate-Change-in-Windsor-Region</a:t>
            </a:r>
            <a:endParaRPr lang="en-US" sz="1800" dirty="0"/>
          </a:p>
        </p:txBody>
      </p:sp>
      <p:pic>
        <p:nvPicPr>
          <p:cNvPr id="9" name="Content Placeholder 8">
            <a:extLst>
              <a:ext uri="{FF2B5EF4-FFF2-40B4-BE49-F238E27FC236}">
                <a16:creationId xmlns:a16="http://schemas.microsoft.com/office/drawing/2014/main" id="{7322FFEB-36FB-C1EC-129A-A757ABFBABD6}"/>
              </a:ext>
            </a:extLst>
          </p:cNvPr>
          <p:cNvPicPr>
            <a:picLocks noChangeAspect="1"/>
          </p:cNvPicPr>
          <p:nvPr/>
        </p:nvPicPr>
        <p:blipFill rotWithShape="1">
          <a:blip r:embed="rId8"/>
          <a:srcRect t="15259" r="1" b="17204"/>
          <a:stretch/>
        </p:blipFill>
        <p:spPr>
          <a:xfrm>
            <a:off x="7747819" y="10"/>
            <a:ext cx="444418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7" name="Slide Number Placeholder 6">
            <a:extLst>
              <a:ext uri="{FF2B5EF4-FFF2-40B4-BE49-F238E27FC236}">
                <a16:creationId xmlns:a16="http://schemas.microsoft.com/office/drawing/2014/main" id="{C72CB3B3-01AA-0DBE-E29D-04297D8733E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22</a:t>
            </a:fld>
            <a:endParaRPr lang="en-US">
              <a:solidFill>
                <a:schemeClr val="tx1">
                  <a:alpha val="80000"/>
                </a:schemeClr>
              </a:solidFill>
            </a:endParaRPr>
          </a:p>
        </p:txBody>
      </p:sp>
    </p:spTree>
    <p:extLst>
      <p:ext uri="{BB962C8B-B14F-4D97-AF65-F5344CB8AC3E}">
        <p14:creationId xmlns:p14="http://schemas.microsoft.com/office/powerpoint/2010/main" val="1570090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3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9" name="Freeform: Shape 3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4" name="Rectangle 4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b="881"/>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46" name="Rectangle 45">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1596341" y="-554285"/>
            <a:ext cx="8950373" cy="4357606"/>
          </a:xfrm>
        </p:spPr>
        <p:txBody>
          <a:bodyPr vert="horz" wrap="square" lIns="0" tIns="0" rIns="0" bIns="0" rtlCol="0" anchor="b" anchorCtr="0">
            <a:normAutofit/>
          </a:bodyPr>
          <a:lstStyle/>
          <a:p>
            <a:pPr algn="ctr">
              <a:lnSpc>
                <a:spcPct val="100000"/>
              </a:lnSpc>
            </a:pPr>
            <a:r>
              <a:rPr lang="en-US" sz="7200" kern="1200" dirty="0">
                <a:solidFill>
                  <a:schemeClr val="tx1"/>
                </a:solidFill>
                <a:latin typeface="+mj-lt"/>
                <a:ea typeface="+mj-ea"/>
                <a:cs typeface="+mj-cs"/>
              </a:rPr>
              <a:t>Thank You</a:t>
            </a:r>
          </a:p>
        </p:txBody>
      </p:sp>
      <p:sp>
        <p:nvSpPr>
          <p:cNvPr id="48" name="Rectangle 47">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23</a:t>
            </a:fld>
            <a:endParaRPr lang="en-US">
              <a:solidFill>
                <a:schemeClr val="tx1">
                  <a:alpha val="80000"/>
                </a:schemeClr>
              </a:solidFill>
            </a:endParaRPr>
          </a:p>
        </p:txBody>
      </p:sp>
    </p:spTree>
    <p:extLst>
      <p:ext uri="{BB962C8B-B14F-4D97-AF65-F5344CB8AC3E}">
        <p14:creationId xmlns:p14="http://schemas.microsoft.com/office/powerpoint/2010/main" val="324779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81" name="Freeform: Shape 8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 name="Oval 8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Oval 8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Freeform: Shape 8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86" name="Rectangle 8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D2CDAFB7-03B3-4206-BD0F-04EB362A2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67053" y="196900"/>
            <a:ext cx="1335600" cy="1262947"/>
            <a:chOff x="5209947" y="529305"/>
            <a:chExt cx="1335600" cy="1262947"/>
          </a:xfrm>
        </p:grpSpPr>
        <p:sp>
          <p:nvSpPr>
            <p:cNvPr id="89" name="Freeform: Shape 88">
              <a:extLst>
                <a:ext uri="{FF2B5EF4-FFF2-40B4-BE49-F238E27FC236}">
                  <a16:creationId xmlns:a16="http://schemas.microsoft.com/office/drawing/2014/main" id="{4EF4AFE8-B5EC-412F-BB54-79C6214EE4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5209947" y="529305"/>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27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Oval 89">
              <a:extLst>
                <a:ext uri="{FF2B5EF4-FFF2-40B4-BE49-F238E27FC236}">
                  <a16:creationId xmlns:a16="http://schemas.microsoft.com/office/drawing/2014/main" id="{F94A56B0-068D-444F-8BD9-D473C211A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5735547" y="876379"/>
              <a:ext cx="540000" cy="108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325467" y="279545"/>
            <a:ext cx="5437186" cy="755914"/>
          </a:xfrm>
        </p:spPr>
        <p:txBody>
          <a:bodyPr vert="horz" wrap="square" lIns="0" tIns="0" rIns="0" bIns="0" rtlCol="0" anchor="b" anchorCtr="0">
            <a:normAutofit fontScale="90000"/>
          </a:bodyPr>
          <a:lstStyle/>
          <a:p>
            <a:pPr>
              <a:lnSpc>
                <a:spcPct val="100000"/>
              </a:lnSpc>
            </a:pPr>
            <a:r>
              <a:rPr lang="en-US" sz="6400" dirty="0">
                <a:latin typeface="Times New Roman" panose="02020603050405020304" pitchFamily="18" charset="0"/>
                <a:cs typeface="Times New Roman" panose="02020603050405020304" pitchFamily="18" charset="0"/>
              </a:rPr>
              <a:t>Agenda</a:t>
            </a:r>
          </a:p>
        </p:txBody>
      </p:sp>
      <p:pic>
        <p:nvPicPr>
          <p:cNvPr id="8" name="Picture Placeholder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a:srcRect t="58569" r="1" b="18598"/>
          <a:stretch/>
        </p:blipFill>
        <p:spPr>
          <a:xfrm>
            <a:off x="6881705" y="549274"/>
            <a:ext cx="4434876" cy="1800225"/>
          </a:xfrm>
          <a:custGeom>
            <a:avLst/>
            <a:gdLst/>
            <a:ahLst/>
            <a:cxnLst/>
            <a:rect l="l" t="t" r="r" b="b"/>
            <a:pathLst>
              <a:path w="5634852" h="2287247">
                <a:moveTo>
                  <a:pt x="0" y="0"/>
                </a:moveTo>
                <a:lnTo>
                  <a:pt x="5634852" y="0"/>
                </a:lnTo>
                <a:lnTo>
                  <a:pt x="5634852" y="2287247"/>
                </a:lnTo>
                <a:lnTo>
                  <a:pt x="0" y="2287247"/>
                </a:lnTo>
                <a:close/>
              </a:path>
            </a:pathLst>
          </a:custGeom>
        </p:spPr>
      </p:pic>
      <p:pic>
        <p:nvPicPr>
          <p:cNvPr id="12" name="Picture Placeholder 11">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a:blip r:embed="rId3"/>
          <a:srcRect t="38584" b="38584"/>
          <a:stretch/>
        </p:blipFill>
        <p:spPr>
          <a:xfrm>
            <a:off x="6881583" y="2528888"/>
            <a:ext cx="4435120" cy="1800225"/>
          </a:xfrm>
          <a:custGeom>
            <a:avLst/>
            <a:gdLst/>
            <a:ahLst/>
            <a:cxnLst/>
            <a:rect l="l" t="t" r="r" b="b"/>
            <a:pathLst>
              <a:path w="5634852" h="2287247">
                <a:moveTo>
                  <a:pt x="0" y="0"/>
                </a:moveTo>
                <a:lnTo>
                  <a:pt x="5634852" y="0"/>
                </a:lnTo>
                <a:lnTo>
                  <a:pt x="5634852" y="2287247"/>
                </a:lnTo>
                <a:lnTo>
                  <a:pt x="0" y="2287247"/>
                </a:lnTo>
                <a:close/>
              </a:path>
            </a:pathLst>
          </a:custGeom>
        </p:spPr>
      </p:pic>
      <p:sp>
        <p:nvSpPr>
          <p:cNvPr id="92" name="Oval 91">
            <a:extLst>
              <a:ext uri="{FF2B5EF4-FFF2-40B4-BE49-F238E27FC236}">
                <a16:creationId xmlns:a16="http://schemas.microsoft.com/office/drawing/2014/main" id="{532F34B7-0082-4316-8755-A000C50D3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1887" y="239910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Placeholder 9">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4"/>
          <a:srcRect t="7113" r="-1" b="20402"/>
          <a:stretch/>
        </p:blipFill>
        <p:spPr>
          <a:xfrm>
            <a:off x="6881636" y="4508501"/>
            <a:ext cx="4435013" cy="1800225"/>
          </a:xfrm>
          <a:custGeom>
            <a:avLst/>
            <a:gdLst/>
            <a:ahLst/>
            <a:cxnLst/>
            <a:rect l="l" t="t" r="r" b="b"/>
            <a:pathLst>
              <a:path w="5634852" h="2287247">
                <a:moveTo>
                  <a:pt x="0" y="0"/>
                </a:moveTo>
                <a:lnTo>
                  <a:pt x="5634852" y="0"/>
                </a:lnTo>
                <a:lnTo>
                  <a:pt x="5634852" y="2287247"/>
                </a:lnTo>
                <a:lnTo>
                  <a:pt x="0" y="2287247"/>
                </a:lnTo>
                <a:close/>
              </a:path>
            </a:pathLst>
          </a:custGeo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graphicFrame>
        <p:nvGraphicFramePr>
          <p:cNvPr id="4" name="Content Placeholder 3">
            <a:extLst>
              <a:ext uri="{FF2B5EF4-FFF2-40B4-BE49-F238E27FC236}">
                <a16:creationId xmlns:a16="http://schemas.microsoft.com/office/drawing/2014/main" id="{D62F23D1-A96C-C785-C075-FD8023B1806F}"/>
              </a:ext>
            </a:extLst>
          </p:cNvPr>
          <p:cNvGraphicFramePr>
            <a:graphicFrameLocks noGrp="1"/>
          </p:cNvGraphicFramePr>
          <p:nvPr>
            <p:ph idx="1"/>
            <p:extLst>
              <p:ext uri="{D42A27DB-BD31-4B8C-83A1-F6EECF244321}">
                <p14:modId xmlns:p14="http://schemas.microsoft.com/office/powerpoint/2010/main" val="971113477"/>
              </p:ext>
            </p:extLst>
          </p:nvPr>
        </p:nvGraphicFramePr>
        <p:xfrm>
          <a:off x="182880" y="1138336"/>
          <a:ext cx="6326075" cy="55538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13234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Matte black shopping bag with a dark black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a:xfrm>
            <a:off x="0" y="-7"/>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20234" y="185585"/>
            <a:ext cx="10916459" cy="894655"/>
          </a:xfrm>
        </p:spPr>
        <p:txBody>
          <a:bodyPr vert="horz" wrap="square" lIns="0" tIns="0" rIns="0" bIns="0" rtlCol="0" anchor="b" anchorCtr="0">
            <a:normAutofit fontScale="90000"/>
          </a:bodyPr>
          <a:lstStyle/>
          <a:p>
            <a:pPr>
              <a:lnSpc>
                <a:spcPct val="100000"/>
              </a:lnSpc>
            </a:pPr>
            <a:r>
              <a:rPr lang="en-US" dirty="0">
                <a:latin typeface="Times New Roman" panose="02020603050405020304" pitchFamily="18" charset="0"/>
                <a:cs typeface="Times New Roman" panose="02020603050405020304" pitchFamily="18" charset="0"/>
              </a:rPr>
              <a:t>Background and Motivation</a:t>
            </a:r>
            <a:endParaRPr lang="en-US" sz="6400" kern="1200" dirty="0">
              <a:solidFill>
                <a:schemeClr val="tx1"/>
              </a:solidFill>
              <a:latin typeface="Times New Roman" panose="02020603050405020304" pitchFamily="18" charset="0"/>
              <a:cs typeface="Times New Roman" panose="02020603050405020304" pitchFamily="18" charset="0"/>
            </a:endParaRPr>
          </a:p>
        </p:txBody>
      </p:sp>
      <p:graphicFrame>
        <p:nvGraphicFramePr>
          <p:cNvPr id="5" name="Diagram 4">
            <a:extLst>
              <a:ext uri="{FF2B5EF4-FFF2-40B4-BE49-F238E27FC236}">
                <a16:creationId xmlns:a16="http://schemas.microsoft.com/office/drawing/2014/main" id="{2B57CE08-3E6D-897E-8D18-9D13C5ACD6FE}"/>
              </a:ext>
            </a:extLst>
          </p:cNvPr>
          <p:cNvGraphicFramePr/>
          <p:nvPr>
            <p:extLst>
              <p:ext uri="{D42A27DB-BD31-4B8C-83A1-F6EECF244321}">
                <p14:modId xmlns:p14="http://schemas.microsoft.com/office/powerpoint/2010/main" val="2783313813"/>
              </p:ext>
            </p:extLst>
          </p:nvPr>
        </p:nvGraphicFramePr>
        <p:xfrm>
          <a:off x="290959" y="1368962"/>
          <a:ext cx="10608549" cy="53034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6" name="Group 10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7" name="Freeform: Shape 10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8" name="Oval 10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Oval 10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0" name="Freeform: Shape 10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12" name="Rectangle 1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363888" y="191172"/>
            <a:ext cx="5610451" cy="899051"/>
          </a:xfrm>
        </p:spPr>
        <p:txBody>
          <a:bodyPr vert="horz" wrap="square" lIns="0" tIns="0" rIns="0" bIns="0" rtlCol="0" anchor="b" anchorCtr="0">
            <a:normAutofit/>
          </a:bodyPr>
          <a:lstStyle/>
          <a:p>
            <a:pPr>
              <a:lnSpc>
                <a:spcPct val="100000"/>
              </a:lnSpc>
            </a:pPr>
            <a:r>
              <a:rPr lang="en-US" kern="1200" dirty="0">
                <a:solidFill>
                  <a:schemeClr val="tx1"/>
                </a:solidFill>
                <a:latin typeface="Times New Roman" panose="02020603050405020304" pitchFamily="18" charset="0"/>
                <a:cs typeface="Times New Roman" panose="02020603050405020304" pitchFamily="18" charset="0"/>
              </a:rPr>
              <a:t>Problem Statement</a:t>
            </a:r>
          </a:p>
        </p:txBody>
      </p:sp>
      <p:sp>
        <p:nvSpPr>
          <p:cNvPr id="114" name="Rectangle 113">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pic>
        <p:nvPicPr>
          <p:cNvPr id="58" name="Picture 57" descr="A picture containing tree, snow, outdoor, forest&#10;&#10;Description automatically generated">
            <a:extLst>
              <a:ext uri="{FF2B5EF4-FFF2-40B4-BE49-F238E27FC236}">
                <a16:creationId xmlns:a16="http://schemas.microsoft.com/office/drawing/2014/main" id="{618D9457-89CC-5F6B-A086-7C618E9D65F8}"/>
              </a:ext>
            </a:extLst>
          </p:cNvPr>
          <p:cNvPicPr>
            <a:picLocks noChangeAspect="1"/>
          </p:cNvPicPr>
          <p:nvPr/>
        </p:nvPicPr>
        <p:blipFill>
          <a:blip r:embed="rId3"/>
          <a:stretch>
            <a:fillRect/>
          </a:stretch>
        </p:blipFill>
        <p:spPr>
          <a:xfrm>
            <a:off x="8173616" y="0"/>
            <a:ext cx="3984171" cy="6858000"/>
          </a:xfrm>
          <a:prstGeom prst="rect">
            <a:avLst/>
          </a:prstGeom>
        </p:spPr>
      </p:pic>
      <p:graphicFrame>
        <p:nvGraphicFramePr>
          <p:cNvPr id="72" name="Diagram 71">
            <a:extLst>
              <a:ext uri="{FF2B5EF4-FFF2-40B4-BE49-F238E27FC236}">
                <a16:creationId xmlns:a16="http://schemas.microsoft.com/office/drawing/2014/main" id="{4DF36EFC-595C-FAD4-0D10-AE0976E4FB1E}"/>
              </a:ext>
            </a:extLst>
          </p:cNvPr>
          <p:cNvGraphicFramePr/>
          <p:nvPr>
            <p:extLst>
              <p:ext uri="{D42A27DB-BD31-4B8C-83A1-F6EECF244321}">
                <p14:modId xmlns:p14="http://schemas.microsoft.com/office/powerpoint/2010/main" val="509788466"/>
              </p:ext>
            </p:extLst>
          </p:nvPr>
        </p:nvGraphicFramePr>
        <p:xfrm>
          <a:off x="144302" y="1141198"/>
          <a:ext cx="7885012" cy="53723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58886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438894" y="264750"/>
            <a:ext cx="5896589" cy="896970"/>
          </a:xfrm>
        </p:spPr>
        <p:txBody>
          <a:bodyPr>
            <a:normAutofit/>
          </a:bodyPr>
          <a:lstStyle/>
          <a:p>
            <a:r>
              <a:rPr lang="en-US" sz="5400" dirty="0">
                <a:latin typeface="Times New Roman" panose="02020603050405020304" pitchFamily="18" charset="0"/>
                <a:cs typeface="Times New Roman" panose="02020603050405020304" pitchFamily="18" charset="0"/>
              </a:rPr>
              <a:t>Project Proposal</a:t>
            </a:r>
          </a:p>
        </p:txBody>
      </p:sp>
      <p:graphicFrame>
        <p:nvGraphicFramePr>
          <p:cNvPr id="2" name="Content Placeholder 1">
            <a:extLst>
              <a:ext uri="{FF2B5EF4-FFF2-40B4-BE49-F238E27FC236}">
                <a16:creationId xmlns:a16="http://schemas.microsoft.com/office/drawing/2014/main" id="{D03BE085-8255-962D-94CA-C03E76E016F1}"/>
              </a:ext>
            </a:extLst>
          </p:cNvPr>
          <p:cNvGraphicFramePr>
            <a:graphicFrameLocks noGrp="1"/>
          </p:cNvGraphicFramePr>
          <p:nvPr>
            <p:ph sz="quarter" idx="15"/>
            <p:extLst>
              <p:ext uri="{D42A27DB-BD31-4B8C-83A1-F6EECF244321}">
                <p14:modId xmlns:p14="http://schemas.microsoft.com/office/powerpoint/2010/main" val="3428658307"/>
              </p:ext>
            </p:extLst>
          </p:nvPr>
        </p:nvGraphicFramePr>
        <p:xfrm>
          <a:off x="193642" y="1330785"/>
          <a:ext cx="6785656" cy="5330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Picture Placeholder 17">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a:blip r:embed="rId7"/>
          <a:srcRect/>
          <a:stretch/>
        </p:blipFill>
        <p:spPr>
          <a:xfrm>
            <a:off x="7063273" y="1231641"/>
            <a:ext cx="5047861" cy="4609322"/>
          </a:xfrm>
        </p:spPr>
      </p:pic>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Tree>
    <p:extLst>
      <p:ext uri="{BB962C8B-B14F-4D97-AF65-F5344CB8AC3E}">
        <p14:creationId xmlns:p14="http://schemas.microsoft.com/office/powerpoint/2010/main" val="395518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3" name="Freeform: Shape 3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Freeform: Shape 3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8" name="Rectangle 3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425211" y="606796"/>
            <a:ext cx="5825559" cy="865814"/>
          </a:xfrm>
        </p:spPr>
        <p:txBody>
          <a:bodyPr vert="horz" wrap="square" lIns="0" tIns="0" rIns="0" bIns="0" rtlCol="0" anchor="b" anchorCtr="0">
            <a:normAutofit/>
          </a:bodyPr>
          <a:lstStyle/>
          <a:p>
            <a:pPr>
              <a:lnSpc>
                <a:spcPct val="100000"/>
              </a:lnSpc>
            </a:pPr>
            <a:r>
              <a:rPr lang="en-US" kern="1200" dirty="0">
                <a:solidFill>
                  <a:schemeClr val="tx1"/>
                </a:solidFill>
                <a:latin typeface="Times New Roman" panose="02020603050405020304" pitchFamily="18" charset="0"/>
                <a:cs typeface="Times New Roman" panose="02020603050405020304" pitchFamily="18" charset="0"/>
              </a:rPr>
              <a:t>Analysis Questions</a:t>
            </a:r>
          </a:p>
        </p:txBody>
      </p:sp>
      <p:sp>
        <p:nvSpPr>
          <p:cNvPr id="10" name="Content Placeholder 9">
            <a:extLst>
              <a:ext uri="{FF2B5EF4-FFF2-40B4-BE49-F238E27FC236}">
                <a16:creationId xmlns:a16="http://schemas.microsoft.com/office/drawing/2014/main" id="{6B7A0FF8-1EF5-BAF8-2976-56A4CE28FD6F}"/>
              </a:ext>
            </a:extLst>
          </p:cNvPr>
          <p:cNvSpPr>
            <a:spLocks noGrp="1"/>
          </p:cNvSpPr>
          <p:nvPr>
            <p:ph sz="quarter" idx="15"/>
          </p:nvPr>
        </p:nvSpPr>
        <p:spPr>
          <a:xfrm>
            <a:off x="140075" y="1952633"/>
            <a:ext cx="6110695" cy="4553561"/>
          </a:xfrm>
        </p:spPr>
        <p:txBody>
          <a:bodyPr vert="horz" wrap="square" lIns="0" tIns="0" rIns="0" bIns="0" rtlCol="0" anchor="t">
            <a:normAutofit fontScale="92500" lnSpcReduction="10000"/>
          </a:bodyPr>
          <a:lstStyle/>
          <a:p>
            <a:pPr marL="571500" indent="-342900">
              <a:lnSpc>
                <a:spcPct val="100000"/>
              </a:lnSpc>
              <a:buFont typeface="+mj-lt"/>
              <a:buAutoNum type="arabicPeriod"/>
            </a:pPr>
            <a:r>
              <a:rPr lang="en-US" sz="2200" dirty="0">
                <a:solidFill>
                  <a:srgbClr val="FFFFFF"/>
                </a:solidFill>
                <a:effectLst/>
                <a:latin typeface="Times New Roman" panose="02020603050405020304" pitchFamily="18" charset="0"/>
                <a:cs typeface="Times New Roman" panose="02020603050405020304" pitchFamily="18" charset="0"/>
              </a:rPr>
              <a:t>How was the average temperature in Windsor region changed over the past century? </a:t>
            </a:r>
            <a:r>
              <a:rPr lang="en-US" sz="2200" dirty="0">
                <a:solidFill>
                  <a:srgbClr val="FFFFFF"/>
                </a:solidFill>
                <a:latin typeface="Times New Roman" panose="02020603050405020304" pitchFamily="18" charset="0"/>
                <a:cs typeface="Times New Roman" panose="02020603050405020304" pitchFamily="18" charset="0"/>
              </a:rPr>
              <a:t>Is there a clear trend?</a:t>
            </a:r>
            <a:endParaRPr lang="en-US" sz="2200" dirty="0">
              <a:solidFill>
                <a:srgbClr val="FFFFFF"/>
              </a:solidFill>
              <a:effectLst/>
              <a:latin typeface="Times New Roman" panose="02020603050405020304" pitchFamily="18" charset="0"/>
              <a:cs typeface="Times New Roman" panose="02020603050405020304" pitchFamily="18" charset="0"/>
            </a:endParaRPr>
          </a:p>
          <a:p>
            <a:pPr marL="571500" indent="-342900">
              <a:lnSpc>
                <a:spcPct val="100000"/>
              </a:lnSpc>
              <a:buFont typeface="+mj-lt"/>
              <a:buAutoNum type="arabicPeriod"/>
            </a:pPr>
            <a:r>
              <a:rPr lang="en-US" sz="2200" dirty="0">
                <a:solidFill>
                  <a:srgbClr val="FFFFFF"/>
                </a:solidFill>
                <a:latin typeface="Times New Roman" panose="02020603050405020304" pitchFamily="18" charset="0"/>
                <a:cs typeface="Times New Roman" panose="02020603050405020304" pitchFamily="18" charset="0"/>
              </a:rPr>
              <a:t>How have extreme precipitation events (measured by total </a:t>
            </a:r>
            <a:r>
              <a:rPr lang="en-IN" sz="2200" dirty="0">
                <a:solidFill>
                  <a:srgbClr val="FFFFFF"/>
                </a:solidFill>
                <a:latin typeface="Times New Roman" panose="02020603050405020304" pitchFamily="18" charset="0"/>
                <a:cs typeface="Times New Roman" panose="02020603050405020304" pitchFamily="18" charset="0"/>
              </a:rPr>
              <a:t>precipitation) in Windsor changed over time</a:t>
            </a:r>
            <a:r>
              <a:rPr lang="en-US" sz="2200" dirty="0">
                <a:solidFill>
                  <a:srgbClr val="FFFFFF"/>
                </a:solidFill>
                <a:latin typeface="Times New Roman" panose="02020603050405020304" pitchFamily="18" charset="0"/>
                <a:cs typeface="Times New Roman" panose="02020603050405020304" pitchFamily="18" charset="0"/>
              </a:rPr>
              <a:t>? </a:t>
            </a:r>
          </a:p>
          <a:p>
            <a:pPr marL="571500" indent="-342900">
              <a:lnSpc>
                <a:spcPct val="100000"/>
              </a:lnSpc>
              <a:buFont typeface="+mj-lt"/>
              <a:buAutoNum type="arabicPeriod"/>
            </a:pPr>
            <a:r>
              <a:rPr lang="en-US" sz="2200" dirty="0">
                <a:solidFill>
                  <a:srgbClr val="FFFFFF"/>
                </a:solidFill>
                <a:latin typeface="Times New Roman" panose="02020603050405020304" pitchFamily="18" charset="0"/>
                <a:cs typeface="Times New Roman" panose="02020603050405020304" pitchFamily="18" charset="0"/>
              </a:rPr>
              <a:t>How has the mean temperature in Windsor region changed over the months with respect to the years, and what are the seasonal patterns in temperature?</a:t>
            </a:r>
          </a:p>
          <a:p>
            <a:pPr marL="571500" indent="-342900">
              <a:lnSpc>
                <a:spcPct val="100000"/>
              </a:lnSpc>
              <a:buFont typeface="+mj-lt"/>
              <a:buAutoNum type="arabicPeriod"/>
            </a:pPr>
            <a:r>
              <a:rPr lang="en-US" sz="2200" dirty="0">
                <a:solidFill>
                  <a:srgbClr val="FFFFFF"/>
                </a:solidFill>
                <a:latin typeface="Times New Roman" panose="02020603050405020304" pitchFamily="18" charset="0"/>
                <a:cs typeface="Times New Roman" panose="02020603050405020304" pitchFamily="18" charset="0"/>
              </a:rPr>
              <a:t>How has the amount of snow in Windsor varied over the years ?</a:t>
            </a:r>
          </a:p>
          <a:p>
            <a:pPr marL="571500" indent="-342900">
              <a:lnSpc>
                <a:spcPct val="100000"/>
              </a:lnSpc>
              <a:buFont typeface="+mj-lt"/>
              <a:buAutoNum type="arabicPeriod"/>
            </a:pPr>
            <a:r>
              <a:rPr lang="en-US" sz="2200" dirty="0">
                <a:solidFill>
                  <a:srgbClr val="FFFFFF"/>
                </a:solidFill>
                <a:latin typeface="Times New Roman" panose="02020603050405020304" pitchFamily="18" charset="0"/>
                <a:cs typeface="Times New Roman" panose="02020603050405020304" pitchFamily="18" charset="0"/>
              </a:rPr>
              <a:t>How has maximum wind gust speed in Windsor varied with the mean temperature from the last 5 years?</a:t>
            </a:r>
          </a:p>
          <a:p>
            <a:pPr marL="228600">
              <a:lnSpc>
                <a:spcPct val="100000"/>
              </a:lnSpc>
            </a:pPr>
            <a:endParaRPr lang="en-US" sz="2200" dirty="0">
              <a:solidFill>
                <a:srgbClr val="FFFFFF"/>
              </a:solidFill>
            </a:endParaRPr>
          </a:p>
        </p:txBody>
      </p:sp>
      <p:pic>
        <p:nvPicPr>
          <p:cNvPr id="16" name="Picture Placeholder 15">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a:srcRect b="12766"/>
          <a:stretch/>
        </p:blipFill>
        <p:spPr>
          <a:xfrm>
            <a:off x="6405541" y="606796"/>
            <a:ext cx="4868976" cy="5644408"/>
          </a:xfrm>
          <a:custGeom>
            <a:avLst/>
            <a:gdLst/>
            <a:ahLst/>
            <a:cxnLst/>
            <a:rect l="l" t="t" r="r" b="b"/>
            <a:pathLst>
              <a:path w="4868976" h="5644408">
                <a:moveTo>
                  <a:pt x="2398421" y="0"/>
                </a:moveTo>
                <a:lnTo>
                  <a:pt x="4868974" y="1424628"/>
                </a:lnTo>
                <a:lnTo>
                  <a:pt x="4868976" y="1424625"/>
                </a:lnTo>
                <a:lnTo>
                  <a:pt x="4868976" y="1424628"/>
                </a:lnTo>
                <a:lnTo>
                  <a:pt x="4868976" y="4219781"/>
                </a:lnTo>
                <a:lnTo>
                  <a:pt x="2398419" y="5644408"/>
                </a:lnTo>
                <a:lnTo>
                  <a:pt x="0" y="4219781"/>
                </a:lnTo>
                <a:lnTo>
                  <a:pt x="0" y="1424628"/>
                </a:lnTo>
                <a:lnTo>
                  <a:pt x="0" y="1424625"/>
                </a:lnTo>
                <a:lnTo>
                  <a:pt x="3" y="1424628"/>
                </a:lnTo>
                <a:close/>
              </a:path>
            </a:pathLst>
          </a:custGeom>
        </p:spPr>
      </p:pic>
      <p:grpSp>
        <p:nvGrpSpPr>
          <p:cNvPr id="40" name="Group 39">
            <a:extLst>
              <a:ext uri="{FF2B5EF4-FFF2-40B4-BE49-F238E27FC236}">
                <a16:creationId xmlns:a16="http://schemas.microsoft.com/office/drawing/2014/main" id="{C4967C49-2278-4724-94A5-A258F20C3D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66428" y="2112234"/>
            <a:ext cx="1335600" cy="1262947"/>
            <a:chOff x="10145015" y="2343978"/>
            <a:chExt cx="1335600" cy="1262947"/>
          </a:xfrm>
        </p:grpSpPr>
        <p:sp>
          <p:nvSpPr>
            <p:cNvPr id="41" name="Freeform: Shape 40">
              <a:extLst>
                <a:ext uri="{FF2B5EF4-FFF2-40B4-BE49-F238E27FC236}">
                  <a16:creationId xmlns:a16="http://schemas.microsoft.com/office/drawing/2014/main" id="{C5513748-F890-422C-8BC7-7C16A7D3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B93B83E9-9019-4D2F-B887-BD399181B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4" name="Oval 43">
            <a:extLst>
              <a:ext uri="{FF2B5EF4-FFF2-40B4-BE49-F238E27FC236}">
                <a16:creationId xmlns:a16="http://schemas.microsoft.com/office/drawing/2014/main" id="{5171FAFB-7223-4BE1-983D-8A0626EAC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612" y="57328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3521561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6" name="Group 2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7" name="Freeform: Shape 2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2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2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Freeform: Shape 2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1" name="Rectangle 3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FD124C-8E5E-ACD6-EDCC-FE5A0C56049F}"/>
              </a:ext>
            </a:extLst>
          </p:cNvPr>
          <p:cNvSpPr>
            <a:spLocks noGrp="1"/>
          </p:cNvSpPr>
          <p:nvPr>
            <p:ph type="title"/>
          </p:nvPr>
        </p:nvSpPr>
        <p:spPr>
          <a:xfrm>
            <a:off x="2906455" y="3636815"/>
            <a:ext cx="4500562" cy="685253"/>
          </a:xfrm>
        </p:spPr>
        <p:txBody>
          <a:bodyPr vert="horz" wrap="square" lIns="0" tIns="0" rIns="0" bIns="0" rtlCol="0" anchor="t" anchorCtr="0">
            <a:normAutofit fontScale="90000"/>
          </a:bodyPr>
          <a:lstStyle/>
          <a:p>
            <a:pPr>
              <a:lnSpc>
                <a:spcPct val="100000"/>
              </a:lnSpc>
            </a:pPr>
            <a:r>
              <a:rPr lang="en-US" kern="1200" dirty="0">
                <a:solidFill>
                  <a:schemeClr val="tx1"/>
                </a:solidFill>
                <a:latin typeface="+mj-lt"/>
                <a:ea typeface="+mj-ea"/>
                <a:cs typeface="+mj-cs"/>
              </a:rPr>
              <a:t>Dataset</a:t>
            </a:r>
          </a:p>
        </p:txBody>
      </p:sp>
      <p:pic>
        <p:nvPicPr>
          <p:cNvPr id="9" name="Picture 8">
            <a:extLst>
              <a:ext uri="{FF2B5EF4-FFF2-40B4-BE49-F238E27FC236}">
                <a16:creationId xmlns:a16="http://schemas.microsoft.com/office/drawing/2014/main" id="{6A1EAAE5-25FD-6033-00DE-F327D8E2E0E3}"/>
              </a:ext>
            </a:extLst>
          </p:cNvPr>
          <p:cNvPicPr>
            <a:picLocks noChangeAspect="1"/>
          </p:cNvPicPr>
          <p:nvPr/>
        </p:nvPicPr>
        <p:blipFill rotWithShape="1">
          <a:blip r:embed="rId2"/>
          <a:srcRect t="38343" b="38344"/>
          <a:stretch/>
        </p:blipFill>
        <p:spPr>
          <a:xfrm>
            <a:off x="20" y="-219656"/>
            <a:ext cx="12191980" cy="3777175"/>
          </a:xfrm>
          <a:custGeom>
            <a:avLst/>
            <a:gdLst/>
            <a:ahLst/>
            <a:cxnLst/>
            <a:rect l="l" t="t" r="r" b="b"/>
            <a:pathLst>
              <a:path w="12192000" h="3777175">
                <a:moveTo>
                  <a:pt x="0" y="0"/>
                </a:moveTo>
                <a:lnTo>
                  <a:pt x="12192000" y="0"/>
                </a:lnTo>
                <a:lnTo>
                  <a:pt x="12192000" y="3777175"/>
                </a:lnTo>
                <a:lnTo>
                  <a:pt x="0" y="3777175"/>
                </a:lnTo>
                <a:close/>
              </a:path>
            </a:pathLst>
          </a:custGeom>
        </p:spPr>
      </p:pic>
      <p:sp>
        <p:nvSpPr>
          <p:cNvPr id="42" name="Oval 33">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Slide Number Placeholder 6">
            <a:extLst>
              <a:ext uri="{FF2B5EF4-FFF2-40B4-BE49-F238E27FC236}">
                <a16:creationId xmlns:a16="http://schemas.microsoft.com/office/drawing/2014/main" id="{F1B5AD08-3E94-2A5D-ECE2-E63DE502CE29}"/>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graphicFrame>
        <p:nvGraphicFramePr>
          <p:cNvPr id="8" name="Content Placeholder 7">
            <a:extLst>
              <a:ext uri="{FF2B5EF4-FFF2-40B4-BE49-F238E27FC236}">
                <a16:creationId xmlns:a16="http://schemas.microsoft.com/office/drawing/2014/main" id="{DE81C941-AC13-0208-AFF8-31EB3524EEFA}"/>
              </a:ext>
            </a:extLst>
          </p:cNvPr>
          <p:cNvGraphicFramePr>
            <a:graphicFrameLocks noGrp="1"/>
          </p:cNvGraphicFramePr>
          <p:nvPr>
            <p:ph sz="quarter" idx="15"/>
            <p:extLst>
              <p:ext uri="{D42A27DB-BD31-4B8C-83A1-F6EECF244321}">
                <p14:modId xmlns:p14="http://schemas.microsoft.com/office/powerpoint/2010/main" val="4182134480"/>
              </p:ext>
            </p:extLst>
          </p:nvPr>
        </p:nvGraphicFramePr>
        <p:xfrm>
          <a:off x="2906455" y="4395019"/>
          <a:ext cx="9285545" cy="21121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402439A3-4A3B-6A20-D88E-4B97EDB5A332}"/>
              </a:ext>
            </a:extLst>
          </p:cNvPr>
          <p:cNvPicPr>
            <a:picLocks noChangeAspect="1"/>
          </p:cNvPicPr>
          <p:nvPr/>
        </p:nvPicPr>
        <p:blipFill>
          <a:blip r:embed="rId8"/>
          <a:stretch>
            <a:fillRect/>
          </a:stretch>
        </p:blipFill>
        <p:spPr>
          <a:xfrm>
            <a:off x="179950" y="3888575"/>
            <a:ext cx="2546555" cy="2618637"/>
          </a:xfrm>
          <a:prstGeom prst="rect">
            <a:avLst/>
          </a:prstGeom>
        </p:spPr>
      </p:pic>
    </p:spTree>
    <p:extLst>
      <p:ext uri="{BB962C8B-B14F-4D97-AF65-F5344CB8AC3E}">
        <p14:creationId xmlns:p14="http://schemas.microsoft.com/office/powerpoint/2010/main" val="1920662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ECAC29EE-6235-9CCC-DD51-F376B3A6D4C5}"/>
              </a:ext>
            </a:extLst>
          </p:cNvPr>
          <p:cNvGraphicFramePr>
            <a:graphicFrameLocks noGrp="1"/>
          </p:cNvGraphicFramePr>
          <p:nvPr>
            <p:extLst>
              <p:ext uri="{D42A27DB-BD31-4B8C-83A1-F6EECF244321}">
                <p14:modId xmlns:p14="http://schemas.microsoft.com/office/powerpoint/2010/main" val="2400804268"/>
              </p:ext>
            </p:extLst>
          </p:nvPr>
        </p:nvGraphicFramePr>
        <p:xfrm>
          <a:off x="4541520" y="2468880"/>
          <a:ext cx="2722880" cy="1026160"/>
        </p:xfrm>
        <a:graphic>
          <a:graphicData uri="http://schemas.openxmlformats.org/drawingml/2006/table">
            <a:tbl>
              <a:tblPr/>
              <a:tblGrid>
                <a:gridCol w="2722880">
                  <a:extLst>
                    <a:ext uri="{9D8B030D-6E8A-4147-A177-3AD203B41FA5}">
                      <a16:colId xmlns:a16="http://schemas.microsoft.com/office/drawing/2014/main" val="673298905"/>
                    </a:ext>
                  </a:extLst>
                </a:gridCol>
              </a:tblGrid>
              <a:tr h="1026160">
                <a:tc>
                  <a:txBody>
                    <a:bodyPr/>
                    <a:lstStyle/>
                    <a:p>
                      <a:pPr algn="ctr"/>
                      <a:r>
                        <a:rPr lang="en-IN" sz="2000" dirty="0">
                          <a:latin typeface="Times New Roman" panose="02020603050405020304" pitchFamily="18" charset="0"/>
                          <a:cs typeface="Times New Roman" panose="02020603050405020304" pitchFamily="18" charset="0"/>
                        </a:rPr>
                        <a:t>Climate Change over the past decade in Windsor Region</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2"/>
                    </a:solidFill>
                  </a:tcPr>
                </a:tc>
                <a:extLst>
                  <a:ext uri="{0D108BD9-81ED-4DB2-BD59-A6C34878D82A}">
                    <a16:rowId xmlns:a16="http://schemas.microsoft.com/office/drawing/2014/main" val="427905509"/>
                  </a:ext>
                </a:extLst>
              </a:tr>
            </a:tbl>
          </a:graphicData>
        </a:graphic>
      </p:graphicFrame>
      <p:sp>
        <p:nvSpPr>
          <p:cNvPr id="9" name="Rectangle 8">
            <a:extLst>
              <a:ext uri="{FF2B5EF4-FFF2-40B4-BE49-F238E27FC236}">
                <a16:creationId xmlns:a16="http://schemas.microsoft.com/office/drawing/2014/main" id="{0C4F5D04-A87C-4363-5317-16F73B995FEE}"/>
              </a:ext>
            </a:extLst>
          </p:cNvPr>
          <p:cNvSpPr/>
          <p:nvPr/>
        </p:nvSpPr>
        <p:spPr>
          <a:xfrm>
            <a:off x="1239520" y="660400"/>
            <a:ext cx="1584960" cy="10363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Snow on ground, total </a:t>
            </a:r>
            <a:r>
              <a:rPr lang="en-IN" dirty="0" err="1"/>
              <a:t>precip</a:t>
            </a:r>
            <a:endParaRPr lang="en-IN" dirty="0"/>
          </a:p>
        </p:txBody>
      </p:sp>
      <p:sp>
        <p:nvSpPr>
          <p:cNvPr id="11" name="Rectangle 10">
            <a:extLst>
              <a:ext uri="{FF2B5EF4-FFF2-40B4-BE49-F238E27FC236}">
                <a16:creationId xmlns:a16="http://schemas.microsoft.com/office/drawing/2014/main" id="{4B5DCB9D-F8CD-70AE-005A-C83DDFBD25F2}"/>
              </a:ext>
            </a:extLst>
          </p:cNvPr>
          <p:cNvSpPr/>
          <p:nvPr/>
        </p:nvSpPr>
        <p:spPr>
          <a:xfrm>
            <a:off x="8859520" y="2519679"/>
            <a:ext cx="1584960" cy="10363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Station names, months</a:t>
            </a:r>
          </a:p>
        </p:txBody>
      </p:sp>
      <p:sp>
        <p:nvSpPr>
          <p:cNvPr id="12" name="Rectangle 11">
            <a:extLst>
              <a:ext uri="{FF2B5EF4-FFF2-40B4-BE49-F238E27FC236}">
                <a16:creationId xmlns:a16="http://schemas.microsoft.com/office/drawing/2014/main" id="{B953149A-1595-1CC4-0173-DCD52F8B3371}"/>
              </a:ext>
            </a:extLst>
          </p:cNvPr>
          <p:cNvSpPr/>
          <p:nvPr/>
        </p:nvSpPr>
        <p:spPr>
          <a:xfrm>
            <a:off x="1239520" y="2519679"/>
            <a:ext cx="1584960" cy="10363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Total Rain</a:t>
            </a:r>
          </a:p>
        </p:txBody>
      </p:sp>
      <p:sp>
        <p:nvSpPr>
          <p:cNvPr id="13" name="Rectangle 12">
            <a:extLst>
              <a:ext uri="{FF2B5EF4-FFF2-40B4-BE49-F238E27FC236}">
                <a16:creationId xmlns:a16="http://schemas.microsoft.com/office/drawing/2014/main" id="{CDE378A5-6088-BF9E-3DC9-4AB79741F91E}"/>
              </a:ext>
            </a:extLst>
          </p:cNvPr>
          <p:cNvSpPr/>
          <p:nvPr/>
        </p:nvSpPr>
        <p:spPr>
          <a:xfrm>
            <a:off x="1239520" y="4338320"/>
            <a:ext cx="1584960" cy="14731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Max temp, Min temp, Heat </a:t>
            </a:r>
            <a:r>
              <a:rPr lang="en-IN" dirty="0" err="1"/>
              <a:t>deg</a:t>
            </a:r>
            <a:r>
              <a:rPr lang="en-IN" dirty="0"/>
              <a:t> days, cool </a:t>
            </a:r>
            <a:r>
              <a:rPr lang="en-IN" dirty="0" err="1"/>
              <a:t>deg</a:t>
            </a:r>
            <a:r>
              <a:rPr lang="en-IN" dirty="0"/>
              <a:t> days, total snow</a:t>
            </a:r>
          </a:p>
        </p:txBody>
      </p:sp>
      <p:cxnSp>
        <p:nvCxnSpPr>
          <p:cNvPr id="15" name="Connector: Elbow 14">
            <a:extLst>
              <a:ext uri="{FF2B5EF4-FFF2-40B4-BE49-F238E27FC236}">
                <a16:creationId xmlns:a16="http://schemas.microsoft.com/office/drawing/2014/main" id="{1321C95E-469D-FFB6-BAEE-3A515E9D37D0}"/>
              </a:ext>
            </a:extLst>
          </p:cNvPr>
          <p:cNvCxnSpPr>
            <a:cxnSpLocks/>
            <a:endCxn id="8" idx="1"/>
          </p:cNvCxnSpPr>
          <p:nvPr/>
        </p:nvCxnSpPr>
        <p:spPr>
          <a:xfrm>
            <a:off x="2824480" y="1354020"/>
            <a:ext cx="1717040" cy="162794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DD3E8F-8C17-B57A-1D7D-CA18D2C8EC4A}"/>
              </a:ext>
            </a:extLst>
          </p:cNvPr>
          <p:cNvCxnSpPr/>
          <p:nvPr/>
        </p:nvCxnSpPr>
        <p:spPr>
          <a:xfrm>
            <a:off x="2824480" y="3230880"/>
            <a:ext cx="1717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63D1BA2-8599-6816-BBA0-AB75BFD7FA1B}"/>
              </a:ext>
            </a:extLst>
          </p:cNvPr>
          <p:cNvCxnSpPr>
            <a:stCxn id="13" idx="3"/>
          </p:cNvCxnSpPr>
          <p:nvPr/>
        </p:nvCxnSpPr>
        <p:spPr>
          <a:xfrm flipV="1">
            <a:off x="2824480" y="3429000"/>
            <a:ext cx="1717040" cy="164592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9D27A36-F8BF-E5CF-742C-0FD817B243B2}"/>
              </a:ext>
            </a:extLst>
          </p:cNvPr>
          <p:cNvCxnSpPr>
            <a:endCxn id="11" idx="1"/>
          </p:cNvCxnSpPr>
          <p:nvPr/>
        </p:nvCxnSpPr>
        <p:spPr>
          <a:xfrm>
            <a:off x="7264400" y="3037839"/>
            <a:ext cx="1595120"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270CA60-ECDE-9FC3-7A06-95415429FEAB}"/>
              </a:ext>
            </a:extLst>
          </p:cNvPr>
          <p:cNvSpPr/>
          <p:nvPr/>
        </p:nvSpPr>
        <p:spPr>
          <a:xfrm>
            <a:off x="1346200" y="5806438"/>
            <a:ext cx="1361440" cy="5791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Numerical Variable</a:t>
            </a:r>
          </a:p>
        </p:txBody>
      </p:sp>
      <p:sp>
        <p:nvSpPr>
          <p:cNvPr id="30" name="Rectangle 29">
            <a:extLst>
              <a:ext uri="{FF2B5EF4-FFF2-40B4-BE49-F238E27FC236}">
                <a16:creationId xmlns:a16="http://schemas.microsoft.com/office/drawing/2014/main" id="{4F6EE76B-8C13-B2B8-D1B9-2F4686233DBE}"/>
              </a:ext>
            </a:extLst>
          </p:cNvPr>
          <p:cNvSpPr/>
          <p:nvPr/>
        </p:nvSpPr>
        <p:spPr>
          <a:xfrm>
            <a:off x="8971280" y="3555998"/>
            <a:ext cx="1361440" cy="497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Categorical variable</a:t>
            </a:r>
          </a:p>
        </p:txBody>
      </p:sp>
      <p:sp>
        <p:nvSpPr>
          <p:cNvPr id="31" name="Rectangle 30">
            <a:extLst>
              <a:ext uri="{FF2B5EF4-FFF2-40B4-BE49-F238E27FC236}">
                <a16:creationId xmlns:a16="http://schemas.microsoft.com/office/drawing/2014/main" id="{E49F90B3-3662-A6C9-BE43-420AD012D813}"/>
              </a:ext>
            </a:extLst>
          </p:cNvPr>
          <p:cNvSpPr/>
          <p:nvPr/>
        </p:nvSpPr>
        <p:spPr>
          <a:xfrm>
            <a:off x="1346200" y="3459480"/>
            <a:ext cx="1361440" cy="492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Unique variable</a:t>
            </a:r>
          </a:p>
        </p:txBody>
      </p:sp>
      <p:sp>
        <p:nvSpPr>
          <p:cNvPr id="32" name="Rectangle 31">
            <a:extLst>
              <a:ext uri="{FF2B5EF4-FFF2-40B4-BE49-F238E27FC236}">
                <a16:creationId xmlns:a16="http://schemas.microsoft.com/office/drawing/2014/main" id="{8D6279BB-BAE2-910E-3280-1EAE2ED15DC4}"/>
              </a:ext>
            </a:extLst>
          </p:cNvPr>
          <p:cNvSpPr/>
          <p:nvPr/>
        </p:nvSpPr>
        <p:spPr>
          <a:xfrm>
            <a:off x="1346200" y="1651000"/>
            <a:ext cx="1361440" cy="553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Target variable</a:t>
            </a:r>
          </a:p>
        </p:txBody>
      </p:sp>
    </p:spTree>
    <p:extLst>
      <p:ext uri="{BB962C8B-B14F-4D97-AF65-F5344CB8AC3E}">
        <p14:creationId xmlns:p14="http://schemas.microsoft.com/office/powerpoint/2010/main" val="3742872778"/>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{4530701B-8981-4561-A123-60BA611468BE}tf33713516_win32</Template>
  <TotalTime>895</TotalTime>
  <Words>1356</Words>
  <Application>Microsoft Office PowerPoint</Application>
  <PresentationFormat>Widescreen</PresentationFormat>
  <Paragraphs>119</Paragraphs>
  <Slides>23</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-apple-system</vt:lpstr>
      <vt:lpstr>Arial</vt:lpstr>
      <vt:lpstr>Calibri</vt:lpstr>
      <vt:lpstr>Gill Sans MT</vt:lpstr>
      <vt:lpstr>Noto Sans</vt:lpstr>
      <vt:lpstr>Symbol</vt:lpstr>
      <vt:lpstr>Times New Roman</vt:lpstr>
      <vt:lpstr>Walbaum Display</vt:lpstr>
      <vt:lpstr>3DFloatVTI</vt:lpstr>
      <vt:lpstr>Climate Change in Windsor Region</vt:lpstr>
      <vt:lpstr>Meet the Team</vt:lpstr>
      <vt:lpstr>Agenda</vt:lpstr>
      <vt:lpstr>Background and Motivation</vt:lpstr>
      <vt:lpstr>Problem Statement</vt:lpstr>
      <vt:lpstr>Project Proposal</vt:lpstr>
      <vt:lpstr>Analysis Questions</vt:lpstr>
      <vt:lpstr>Dataset</vt:lpstr>
      <vt:lpstr>PowerPoint Presentation</vt:lpstr>
      <vt:lpstr>Data Cleaning</vt:lpstr>
      <vt:lpstr>Data Transformation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Recommendations</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in Windsor Region</dc:title>
  <dc:creator>pearlin pereira</dc:creator>
  <cp:lastModifiedBy>pearlin pereira</cp:lastModifiedBy>
  <cp:revision>13</cp:revision>
  <dcterms:created xsi:type="dcterms:W3CDTF">2023-03-18T20:08:01Z</dcterms:created>
  <dcterms:modified xsi:type="dcterms:W3CDTF">2023-04-27T03:26:01Z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